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3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3" r:id="rId16"/>
    <p:sldId id="267" r:id="rId17"/>
  </p:sldIdLst>
  <p:sldSz cx="9144000" cy="6858000" type="screen4x3"/>
  <p:notesSz cx="6858000" cy="9144000"/>
  <p:embeddedFontLst>
    <p:embeddedFont>
      <p:font typeface="Twinkl" pitchFamily="2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DBE"/>
    <a:srgbClr val="C74F9D"/>
    <a:srgbClr val="DC2C3D"/>
    <a:srgbClr val="C4DF9B"/>
    <a:srgbClr val="3D3E3E"/>
    <a:srgbClr val="61469C"/>
    <a:srgbClr val="E60328"/>
    <a:srgbClr val="595858"/>
    <a:srgbClr val="601871"/>
    <a:srgbClr val="EC1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6.png"/><Relationship Id="rId2" Type="http://schemas.openxmlformats.org/officeDocument/2006/relationships/slide" Target="slide3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16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slide" Target="slide2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67701" cy="994306"/>
          </a:xfrm>
        </p:spPr>
        <p:txBody>
          <a:bodyPr/>
          <a:lstStyle/>
          <a:p>
            <a:r>
              <a:rPr lang="en-GB" sz="3600" dirty="0"/>
              <a:t>How Many Fairies Estimation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8" y="1416053"/>
            <a:ext cx="6237256" cy="86359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</a:rPr>
              <a:t>T</a:t>
            </a:r>
            <a:r>
              <a:rPr lang="en-GB" sz="1800" b="0" dirty="0">
                <a:solidFill>
                  <a:srgbClr val="000000"/>
                </a:solidFill>
              </a:rPr>
              <a:t>he fairies are very shy. They will only appear for a short time. How many do you estimate there are?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4" name="Show"/>
          <p:cNvSpPr/>
          <p:nvPr/>
        </p:nvSpPr>
        <p:spPr>
          <a:xfrm>
            <a:off x="6502400" y="1440515"/>
            <a:ext cx="2057399" cy="40733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fairies</a:t>
            </a:r>
          </a:p>
        </p:txBody>
      </p:sp>
      <p:sp>
        <p:nvSpPr>
          <p:cNvPr id="8" name="Hide"/>
          <p:cNvSpPr/>
          <p:nvPr/>
        </p:nvSpPr>
        <p:spPr>
          <a:xfrm>
            <a:off x="6502400" y="1917231"/>
            <a:ext cx="2057399" cy="40733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 fairies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" y="2601957"/>
            <a:ext cx="660622" cy="862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61" y="2601957"/>
            <a:ext cx="660622" cy="862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7" y="4560141"/>
            <a:ext cx="660622" cy="862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7" y="4560141"/>
            <a:ext cx="660622" cy="862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11" y="3595312"/>
            <a:ext cx="660622" cy="8625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18" y="2601957"/>
            <a:ext cx="660622" cy="862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18" y="2601957"/>
            <a:ext cx="660622" cy="862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4" y="4560141"/>
            <a:ext cx="660622" cy="862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94" y="4560141"/>
            <a:ext cx="660622" cy="8625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68" y="3595312"/>
            <a:ext cx="660622" cy="862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3" y="2601957"/>
            <a:ext cx="660622" cy="8625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13" y="2601957"/>
            <a:ext cx="660622" cy="8625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89" y="4560141"/>
            <a:ext cx="660622" cy="8625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89" y="4560141"/>
            <a:ext cx="660622" cy="8625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63" y="3595312"/>
            <a:ext cx="660622" cy="8625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78" y="3566786"/>
            <a:ext cx="660622" cy="862567"/>
          </a:xfrm>
          <a:prstGeom prst="rect">
            <a:avLst/>
          </a:prstGeom>
        </p:spPr>
      </p:pic>
      <p:sp>
        <p:nvSpPr>
          <p:cNvPr id="31" name="Show"/>
          <p:cNvSpPr/>
          <p:nvPr/>
        </p:nvSpPr>
        <p:spPr>
          <a:xfrm>
            <a:off x="681930" y="5700097"/>
            <a:ext cx="2557102" cy="548305"/>
          </a:xfrm>
          <a:prstGeom prst="roundRect">
            <a:avLst>
              <a:gd name="adj" fmla="val 9130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Were there more than 10? How do you know?</a:t>
            </a:r>
          </a:p>
        </p:txBody>
      </p:sp>
      <p:sp>
        <p:nvSpPr>
          <p:cNvPr id="32" name="Show"/>
          <p:cNvSpPr/>
          <p:nvPr/>
        </p:nvSpPr>
        <p:spPr>
          <a:xfrm>
            <a:off x="3287884" y="5700096"/>
            <a:ext cx="2568592" cy="548305"/>
          </a:xfrm>
          <a:prstGeom prst="roundRect">
            <a:avLst>
              <a:gd name="adj" fmla="val 9130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Were there less 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than 20?</a:t>
            </a:r>
          </a:p>
        </p:txBody>
      </p:sp>
      <p:sp>
        <p:nvSpPr>
          <p:cNvPr id="33" name="Show"/>
          <p:cNvSpPr/>
          <p:nvPr/>
        </p:nvSpPr>
        <p:spPr>
          <a:xfrm>
            <a:off x="5905328" y="5700096"/>
            <a:ext cx="2568592" cy="548306"/>
          </a:xfrm>
          <a:prstGeom prst="roundRect">
            <a:avLst>
              <a:gd name="adj" fmla="val 9130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How many fairies did 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you see?</a:t>
            </a:r>
          </a:p>
        </p:txBody>
      </p:sp>
      <p:grpSp>
        <p:nvGrpSpPr>
          <p:cNvPr id="29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30" name="Group 29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35" name="Arrow: Left 34">
                <a:hlinkClick r:id="rId3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Back Hyperlink">
              <a:hlinkClick r:id="rId3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7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Ladybird Estimation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8" y="1473201"/>
            <a:ext cx="6961521" cy="5507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Only ladybirds with more than 10 spots can land on this leaf. 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4" name="Show"/>
          <p:cNvSpPr/>
          <p:nvPr/>
        </p:nvSpPr>
        <p:spPr>
          <a:xfrm>
            <a:off x="768193" y="5503653"/>
            <a:ext cx="3716765" cy="744749"/>
          </a:xfrm>
          <a:prstGeom prst="roundRect">
            <a:avLst>
              <a:gd name="adj" fmla="val 9130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Do you think this ladybird has more than 10 spots? How do you know?</a:t>
            </a:r>
          </a:p>
        </p:txBody>
      </p:sp>
      <p:sp>
        <p:nvSpPr>
          <p:cNvPr id="5" name="Show"/>
          <p:cNvSpPr/>
          <p:nvPr/>
        </p:nvSpPr>
        <p:spPr>
          <a:xfrm>
            <a:off x="4589696" y="5503653"/>
            <a:ext cx="3716765" cy="744749"/>
          </a:xfrm>
          <a:prstGeom prst="roundRect">
            <a:avLst>
              <a:gd name="adj" fmla="val 9130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How many spots do you think the ladybird has? Why did you pick that number? 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Can the ladybird land on this leaf?</a:t>
            </a:r>
          </a:p>
        </p:txBody>
      </p:sp>
      <p:sp>
        <p:nvSpPr>
          <p:cNvPr id="7" name="Hide"/>
          <p:cNvSpPr/>
          <p:nvPr/>
        </p:nvSpPr>
        <p:spPr>
          <a:xfrm>
            <a:off x="7205213" y="1761526"/>
            <a:ext cx="1309058" cy="398286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8" name="Reveal"/>
          <p:cNvSpPr/>
          <p:nvPr/>
        </p:nvSpPr>
        <p:spPr>
          <a:xfrm>
            <a:off x="7205214" y="1337361"/>
            <a:ext cx="1309058" cy="39828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reveal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632">
            <a:off x="750488" y="2694932"/>
            <a:ext cx="4209790" cy="210169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67305" y="2448137"/>
            <a:ext cx="2829023" cy="2719825"/>
            <a:chOff x="5167305" y="2448137"/>
            <a:chExt cx="2829023" cy="27198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305" y="2448137"/>
              <a:ext cx="2829023" cy="27198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91225" y="3376613"/>
              <a:ext cx="576263" cy="1323975"/>
            </a:xfrm>
            <a:prstGeom prst="rect">
              <a:avLst/>
            </a:prstGeom>
            <a:solidFill>
              <a:srgbClr val="DC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5135" y="3376612"/>
              <a:ext cx="576263" cy="1323975"/>
            </a:xfrm>
            <a:prstGeom prst="rect">
              <a:avLst/>
            </a:prstGeom>
            <a:solidFill>
              <a:srgbClr val="DC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927012" y="3538943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265658" y="3538943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083963" y="3753257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902268" y="3967571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265658" y="3963109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6726188" y="3538943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064834" y="3538943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883139" y="3753257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701444" y="3967571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064834" y="3963109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883138" y="4493842"/>
              <a:ext cx="156951" cy="156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30" name="Group 29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32" name="Arrow: Left 31">
                <a:hlinkClick r:id="rId4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Back Hyperlink">
              <a:hlinkClick r:id="rId4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192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25" y="377770"/>
            <a:ext cx="8256375" cy="994306"/>
          </a:xfrm>
        </p:spPr>
        <p:txBody>
          <a:bodyPr/>
          <a:lstStyle/>
          <a:p>
            <a:r>
              <a:rPr lang="en-GB" sz="3200" dirty="0">
                <a:solidFill>
                  <a:srgbClr val="000000"/>
                </a:solidFill>
              </a:rPr>
              <a:t>How Many Buzzy Bees?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5000" y="1236690"/>
            <a:ext cx="7912100" cy="83340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many bees are there? How can we count them? I think there are 15 bees in the hive. Am I correct?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r="3975"/>
          <a:stretch/>
        </p:blipFill>
        <p:spPr>
          <a:xfrm>
            <a:off x="3198397" y="3826258"/>
            <a:ext cx="2458042" cy="24307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96961" y="2708489"/>
            <a:ext cx="2401566" cy="3161921"/>
            <a:chOff x="696961" y="2708489"/>
            <a:chExt cx="2401566" cy="31619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1" y="2708489"/>
              <a:ext cx="507450" cy="3978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33" y="2708489"/>
              <a:ext cx="507450" cy="3978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05" y="2708489"/>
              <a:ext cx="507450" cy="3978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077" y="2708489"/>
              <a:ext cx="507450" cy="3978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1" y="3420327"/>
              <a:ext cx="507450" cy="3978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33" y="3420327"/>
              <a:ext cx="507450" cy="3978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05" y="3420327"/>
              <a:ext cx="507450" cy="3978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077" y="3420327"/>
              <a:ext cx="507450" cy="3978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1" y="4132165"/>
              <a:ext cx="507450" cy="3978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33" y="4132165"/>
              <a:ext cx="507450" cy="3978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05" y="4132165"/>
              <a:ext cx="507450" cy="3978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077" y="4132165"/>
              <a:ext cx="507450" cy="3978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1" y="4842739"/>
              <a:ext cx="507450" cy="3978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33" y="4842739"/>
              <a:ext cx="507450" cy="3978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05" y="4842739"/>
              <a:ext cx="507450" cy="3978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077" y="4842739"/>
              <a:ext cx="507450" cy="39782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33" y="5472584"/>
              <a:ext cx="507450" cy="3978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05" y="5472584"/>
              <a:ext cx="507450" cy="397826"/>
            </a:xfrm>
            <a:prstGeom prst="rect">
              <a:avLst/>
            </a:prstGeom>
          </p:spPr>
        </p:pic>
      </p:grpSp>
      <p:sp>
        <p:nvSpPr>
          <p:cNvPr id="25" name="Show"/>
          <p:cNvSpPr/>
          <p:nvPr/>
        </p:nvSpPr>
        <p:spPr>
          <a:xfrm>
            <a:off x="869044" y="2001297"/>
            <a:ext cx="2057399" cy="40733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reorder bees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26292" y="2519276"/>
            <a:ext cx="3032938" cy="2260798"/>
            <a:chOff x="5426292" y="2519276"/>
            <a:chExt cx="3032938" cy="226079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292" y="2540008"/>
              <a:ext cx="507450" cy="39782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64" y="2534825"/>
              <a:ext cx="507450" cy="39782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036" y="2529642"/>
              <a:ext cx="507450" cy="39782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408" y="2524459"/>
              <a:ext cx="507450" cy="39782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780" y="2519276"/>
              <a:ext cx="507450" cy="39782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581" y="3126717"/>
              <a:ext cx="507450" cy="39782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953" y="3121534"/>
              <a:ext cx="507450" cy="39782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325" y="3116351"/>
              <a:ext cx="507450" cy="39782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97" y="3111168"/>
              <a:ext cx="507450" cy="39782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780" y="3105985"/>
              <a:ext cx="507450" cy="39782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64" y="4382248"/>
              <a:ext cx="507450" cy="39782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036" y="4377065"/>
              <a:ext cx="507450" cy="39782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408" y="4371882"/>
              <a:ext cx="507450" cy="39782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292" y="3726664"/>
              <a:ext cx="507450" cy="39782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64" y="3721481"/>
              <a:ext cx="507450" cy="39782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036" y="3716298"/>
              <a:ext cx="507450" cy="39782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408" y="3711115"/>
              <a:ext cx="507450" cy="39782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491" y="3705932"/>
              <a:ext cx="507450" cy="397826"/>
            </a:xfrm>
            <a:prstGeom prst="rect">
              <a:avLst/>
            </a:prstGeom>
          </p:spPr>
        </p:pic>
      </p:grpSp>
      <p:grpSp>
        <p:nvGrpSpPr>
          <p:cNvPr id="44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45" name="Group 44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47" name="Arrow: Left 46">
                <a:hlinkClick r:id="rId4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Back Hyperlink">
              <a:hlinkClick r:id="rId4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Answer"/>
          <p:cNvSpPr/>
          <p:nvPr/>
        </p:nvSpPr>
        <p:spPr>
          <a:xfrm>
            <a:off x="3078443" y="1995771"/>
            <a:ext cx="2057399" cy="40733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answer</a:t>
            </a:r>
          </a:p>
        </p:txBody>
      </p:sp>
      <p:sp>
        <p:nvSpPr>
          <p:cNvPr id="26" name="Oval 25"/>
          <p:cNvSpPr/>
          <p:nvPr/>
        </p:nvSpPr>
        <p:spPr>
          <a:xfrm>
            <a:off x="6349641" y="5032649"/>
            <a:ext cx="1220793" cy="1220793"/>
          </a:xfrm>
          <a:prstGeom prst="ellipse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85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Countdown to Lift Off!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198" y="1565449"/>
            <a:ext cx="3988444" cy="73659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</a:rPr>
              <a:t>C</a:t>
            </a:r>
            <a:r>
              <a:rPr lang="en-GB" sz="1800" b="0" dirty="0">
                <a:solidFill>
                  <a:srgbClr val="000000"/>
                </a:solidFill>
              </a:rPr>
              <a:t>an you help the rocket launch? Count down from 20. When you reach 0, it is time for lift off!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66728" y="5199756"/>
            <a:ext cx="9305927" cy="73659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tx1"/>
                </a:solidFill>
              </a:rPr>
              <a:t>20  19  18  17  16  15  14  13  12  11  10  9  8  7  6  5 4  3  2  1  0</a:t>
            </a:r>
            <a:endParaRPr lang="en-GB" sz="20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7" name="Show"/>
          <p:cNvSpPr/>
          <p:nvPr/>
        </p:nvSpPr>
        <p:spPr>
          <a:xfrm>
            <a:off x="7820025" y="5124450"/>
            <a:ext cx="790573" cy="714376"/>
          </a:xfrm>
          <a:prstGeom prst="roundRect">
            <a:avLst>
              <a:gd name="adj" fmla="val 9130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Lift Off!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97" y="666310"/>
            <a:ext cx="1298810" cy="2733675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641692" y="6051214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astronaut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Click again 1"/>
          <p:cNvSpPr/>
          <p:nvPr/>
        </p:nvSpPr>
        <p:spPr>
          <a:xfrm>
            <a:off x="7004057" y="2593094"/>
            <a:ext cx="1850484" cy="35292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Question 1"/>
          <p:cNvSpPr/>
          <p:nvPr/>
        </p:nvSpPr>
        <p:spPr>
          <a:xfrm>
            <a:off x="4295776" y="1371945"/>
            <a:ext cx="3082688" cy="1123606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What number do we start counting down from? What number would we say next? Can we start counting at any number?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33" y="2859005"/>
            <a:ext cx="2370617" cy="2340751"/>
          </a:xfrm>
          <a:prstGeom prst="rect">
            <a:avLst/>
          </a:prstGeom>
        </p:spPr>
      </p:pic>
      <p:grpSp>
        <p:nvGrpSpPr>
          <p:cNvPr id="13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15" name="Group 14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18" name="Arrow: Left 17">
                <a:hlinkClick r:id="rId4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Back Hyperlink">
              <a:hlinkClick r:id="rId4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21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0.00139 L 0.02014 -0.00139 C 0.01597 -0.00972 0.01267 -0.01921 0.00764 -0.02639 C 0.00278 -0.03333 -0.00347 -0.03796 -0.00903 -0.04306 C -0.02569 -0.05833 -0.04114 -0.07569 -0.05903 -0.0875 C -0.06597 -0.09213 -0.07326 -0.09606 -0.07986 -0.10139 C -0.09496 -0.11366 -0.10868 -0.12824 -0.12361 -0.14028 C -0.13038 -0.14583 -0.13802 -0.14861 -0.14444 -0.15417 C -0.16076 -0.16852 -0.22031 -0.22361 -0.24444 -0.25139 C -0.25052 -0.25833 -0.25538 -0.2669 -0.26111 -0.27361 C -0.26719 -0.28079 -0.27396 -0.28611 -0.27986 -0.29306 C -0.28576 -0.3 -0.29097 -0.3081 -0.29653 -0.31528 C -0.30278 -0.32315 -0.3092 -0.32986 -0.31528 -0.3375 C -0.32101 -0.34491 -0.32639 -0.35255 -0.33194 -0.35972 C -0.33819 -0.36759 -0.34462 -0.37431 -0.35069 -0.38194 C -0.35642 -0.38935 -0.36163 -0.39722 -0.36736 -0.40417 C -0.39444 -0.43727 -0.39114 -0.43356 -0.40903 -0.45139 C -0.41111 -0.45602 -0.4125 -0.46157 -0.41528 -0.46528 C -0.44687 -0.50741 -0.40937 -0.44699 -0.43194 -0.48194 C -0.43437 -0.48565 -0.43594 -0.48958 -0.43819 -0.49306 C -0.4408 -0.49722 -0.44392 -0.50046 -0.44653 -0.50417 C -0.45156 -0.51157 -0.4559 -0.51968 -0.46111 -0.52639 C -0.47187 -0.54005 -0.48333 -0.55255 -0.49444 -0.56528 C -0.49913 -0.57106 -0.50434 -0.57593 -0.50903 -0.58194 C -0.51389 -0.58843 -0.5184 -0.59514 -0.52361 -0.60139 C -0.53715 -0.61736 -0.55121 -0.63287 -0.56528 -0.64861 C -0.56788 -0.65139 -0.57101 -0.65347 -0.57361 -0.65694 C -0.59114 -0.68032 -0.57135 -0.65532 -0.6026 -0.6875 C -0.60503 -0.68981 -0.6066 -0.69329 -0.60903 -0.69583 C -0.61215 -0.69884 -0.61614 -0.70093 -0.61944 -0.70417 C -0.6217 -0.70648 -0.62309 -0.71042 -0.62569 -0.7125 C -0.62812 -0.71435 -0.63125 -0.71435 -0.63385 -0.71505 C -0.64496 -0.73727 -0.63507 -0.71991 -0.66927 -0.74838 C -0.67569 -0.7537 -0.68177 -0.75972 -0.68802 -0.76528 C -0.69566 -0.77176 -0.70347 -0.77824 -0.71111 -0.78472 C -0.71875 -0.7912 -0.72587 -0.79861 -0.73403 -0.80417 C -0.74097 -0.8088 -0.74809 -0.8125 -0.75486 -0.81806 C -0.77413 -0.83333 -0.78472 -0.85069 -0.80694 -0.8625 C -0.81042 -0.86435 -0.81406 -0.86551 -0.81736 -0.86806 C -0.82014 -0.87014 -0.88142 -0.92384 -0.88611 -0.92639 C -0.91389 -0.9412 -0.91389 -0.93912 -0.93611 -0.95694 C -0.94705 -0.96574 -0.94549 -0.96389 -0.95069 -0.97083 L -0.95069 -0.97083 " pathEditMode="relative" ptsTypes="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Magic Spell Estimation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1188" y="1412816"/>
            <a:ext cx="8126085" cy="41000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many cakes do you think the wizard made? What is your estimate?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191" y="5866314"/>
            <a:ext cx="8126085" cy="41000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Click on the wizard to help him cast a magic cake spell!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6" name="Wiz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13" y="2197082"/>
            <a:ext cx="2414935" cy="32949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64753" y="2407122"/>
            <a:ext cx="4105346" cy="2711031"/>
            <a:chOff x="1064753" y="2489049"/>
            <a:chExt cx="4105346" cy="2711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53" y="2489049"/>
              <a:ext cx="677784" cy="8933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36" y="2531988"/>
              <a:ext cx="677784" cy="893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708" y="3352947"/>
              <a:ext cx="677784" cy="8933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53" y="4221544"/>
              <a:ext cx="677784" cy="8933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36" y="4264483"/>
              <a:ext cx="677784" cy="8933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32" y="2531260"/>
              <a:ext cx="677784" cy="8933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315" y="2574199"/>
              <a:ext cx="677784" cy="893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987" y="3395158"/>
              <a:ext cx="677784" cy="8933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032" y="4263755"/>
              <a:ext cx="677784" cy="8933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315" y="4306694"/>
              <a:ext cx="677784" cy="893386"/>
            </a:xfrm>
            <a:prstGeom prst="rect">
              <a:avLst/>
            </a:prstGeom>
          </p:spPr>
        </p:pic>
      </p:grpSp>
      <p:grpSp>
        <p:nvGrpSpPr>
          <p:cNvPr id="20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21" name="Group 20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23" name="Arrow: Left 22">
                <a:hlinkClick r:id="rId4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Back Hyperlink">
              <a:hlinkClick r:id="rId4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9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 Pond Estimation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7" y="3552333"/>
            <a:ext cx="8220075" cy="28161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1188" y="1378309"/>
            <a:ext cx="8126085" cy="59713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many fish did you see? What is your estimate? How did you count the fish? Can you explain your estimate to a friend? 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31" name="Fish"/>
          <p:cNvGrpSpPr/>
          <p:nvPr/>
        </p:nvGrpSpPr>
        <p:grpSpPr>
          <a:xfrm>
            <a:off x="2173429" y="3122892"/>
            <a:ext cx="6137276" cy="2171995"/>
            <a:chOff x="1552327" y="2618919"/>
            <a:chExt cx="6137276" cy="21719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27" y="2618919"/>
              <a:ext cx="631027" cy="2814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984" y="2635988"/>
              <a:ext cx="631027" cy="2814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27" y="3414899"/>
              <a:ext cx="631027" cy="2814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15" y="3431968"/>
              <a:ext cx="631027" cy="2814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727" y="2994385"/>
              <a:ext cx="631027" cy="2814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454" y="3696382"/>
              <a:ext cx="631027" cy="2814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11" y="3713451"/>
              <a:ext cx="631027" cy="2814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454" y="4492362"/>
              <a:ext cx="631027" cy="2814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342" y="4509431"/>
              <a:ext cx="631027" cy="2814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854" y="4071848"/>
              <a:ext cx="631027" cy="2814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919" y="2936374"/>
              <a:ext cx="631027" cy="28148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576" y="2953443"/>
              <a:ext cx="631027" cy="28148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919" y="3732354"/>
              <a:ext cx="631027" cy="2814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807" y="3749423"/>
              <a:ext cx="631027" cy="2814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319" y="3311840"/>
              <a:ext cx="631027" cy="281483"/>
            </a:xfrm>
            <a:prstGeom prst="rect">
              <a:avLst/>
            </a:prstGeom>
          </p:spPr>
        </p:pic>
      </p:grpSp>
      <p:grpSp>
        <p:nvGrpSpPr>
          <p:cNvPr id="37" name="Hide Fish"/>
          <p:cNvGrpSpPr/>
          <p:nvPr/>
        </p:nvGrpSpPr>
        <p:grpSpPr>
          <a:xfrm>
            <a:off x="-103517" y="2122472"/>
            <a:ext cx="2363657" cy="780590"/>
            <a:chOff x="-103517" y="2122472"/>
            <a:chExt cx="2363657" cy="780590"/>
          </a:xfrm>
        </p:grpSpPr>
        <p:sp>
          <p:nvSpPr>
            <p:cNvPr id="35" name="Oval 34"/>
            <p:cNvSpPr/>
            <p:nvPr/>
          </p:nvSpPr>
          <p:spPr>
            <a:xfrm>
              <a:off x="1479550" y="2122472"/>
              <a:ext cx="780590" cy="780590"/>
            </a:xfrm>
            <a:prstGeom prst="ellipse">
              <a:avLst/>
            </a:prstGeom>
            <a:solidFill>
              <a:srgbClr val="C7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how"/>
            <p:cNvSpPr/>
            <p:nvPr/>
          </p:nvSpPr>
          <p:spPr>
            <a:xfrm>
              <a:off x="-103517" y="2343246"/>
              <a:ext cx="1811547" cy="339042"/>
            </a:xfrm>
            <a:prstGeom prst="roundRect">
              <a:avLst/>
            </a:prstGeom>
            <a:solidFill>
              <a:srgbClr val="C7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hide fish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261" y="2234641"/>
              <a:ext cx="607168" cy="573504"/>
            </a:xfrm>
            <a:prstGeom prst="rect">
              <a:avLst/>
            </a:prstGeom>
          </p:spPr>
        </p:pic>
      </p:grpSp>
      <p:grpSp>
        <p:nvGrpSpPr>
          <p:cNvPr id="42" name="Show Fish"/>
          <p:cNvGrpSpPr/>
          <p:nvPr/>
        </p:nvGrpSpPr>
        <p:grpSpPr>
          <a:xfrm>
            <a:off x="6803789" y="2144918"/>
            <a:ext cx="2416932" cy="780590"/>
            <a:chOff x="6803789" y="2144918"/>
            <a:chExt cx="2416932" cy="780590"/>
          </a:xfrm>
        </p:grpSpPr>
        <p:sp>
          <p:nvSpPr>
            <p:cNvPr id="39" name="Oval 38"/>
            <p:cNvSpPr/>
            <p:nvPr/>
          </p:nvSpPr>
          <p:spPr>
            <a:xfrm>
              <a:off x="6803789" y="2144918"/>
              <a:ext cx="780590" cy="780590"/>
            </a:xfrm>
            <a:prstGeom prst="ellipse">
              <a:avLst/>
            </a:prstGeom>
            <a:solidFill>
              <a:srgbClr val="25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how"/>
            <p:cNvSpPr/>
            <p:nvPr/>
          </p:nvSpPr>
          <p:spPr>
            <a:xfrm>
              <a:off x="7409174" y="2365692"/>
              <a:ext cx="1811547" cy="339042"/>
            </a:xfrm>
            <a:prstGeom prst="roundRect">
              <a:avLst/>
            </a:prstGeom>
            <a:solidFill>
              <a:srgbClr val="25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show fish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00" y="2257087"/>
              <a:ext cx="607168" cy="573504"/>
            </a:xfrm>
            <a:prstGeom prst="rect">
              <a:avLst/>
            </a:prstGeom>
          </p:spPr>
        </p:pic>
      </p:grpSp>
      <p:grpSp>
        <p:nvGrpSpPr>
          <p:cNvPr id="46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47" name="Group 46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49" name="Arrow: Left 48">
                <a:hlinkClick r:id="rId5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Back Hyperlink">
              <a:hlinkClick r:id="rId5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2" name="Back Button"/>
          <p:cNvGrpSpPr/>
          <p:nvPr/>
        </p:nvGrpSpPr>
        <p:grpSpPr>
          <a:xfrm>
            <a:off x="7874422" y="47460"/>
            <a:ext cx="1151086" cy="681487"/>
            <a:chOff x="55534" y="73355"/>
            <a:chExt cx="1151086" cy="681487"/>
          </a:xfrm>
        </p:grpSpPr>
        <p:grpSp>
          <p:nvGrpSpPr>
            <p:cNvPr id="53" name="Group 52"/>
            <p:cNvGrpSpPr/>
            <p:nvPr/>
          </p:nvGrpSpPr>
          <p:grpSpPr>
            <a:xfrm>
              <a:off x="201174" y="168202"/>
              <a:ext cx="892293" cy="508959"/>
              <a:chOff x="201174" y="168202"/>
              <a:chExt cx="892293" cy="508959"/>
            </a:xfrm>
          </p:grpSpPr>
          <p:sp>
            <p:nvSpPr>
              <p:cNvPr id="55" name="Arrow: Left 54">
                <a:hlinkClick r:id="rId5" action="ppaction://hlinksldjump"/>
              </p:cNvPr>
              <p:cNvSpPr/>
              <p:nvPr/>
            </p:nvSpPr>
            <p:spPr>
              <a:xfrm flipH="1"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2181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finish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Back Hyperlink">
              <a:hlinkClick r:id="rId6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0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97113"/>
            <a:ext cx="8220075" cy="595304"/>
          </a:xfrm>
        </p:spPr>
        <p:txBody>
          <a:bodyPr anchor="ctr" anchorCtr="0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14" name="1 Text">
            <a:hlinkClick r:id="rId2" action="ppaction://hlinksldjump"/>
          </p:cNvPr>
          <p:cNvSpPr/>
          <p:nvPr/>
        </p:nvSpPr>
        <p:spPr>
          <a:xfrm>
            <a:off x="674783" y="1317787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Rainbow Counting </a:t>
            </a:r>
          </a:p>
        </p:txBody>
      </p:sp>
      <p:sp>
        <p:nvSpPr>
          <p:cNvPr id="15" name="2 Text">
            <a:hlinkClick r:id="rId3" action="ppaction://hlinksldjump"/>
          </p:cNvPr>
          <p:cNvSpPr/>
          <p:nvPr/>
        </p:nvSpPr>
        <p:spPr>
          <a:xfrm>
            <a:off x="674783" y="1869081"/>
            <a:ext cx="3750568" cy="43200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Swim and Count</a:t>
            </a:r>
          </a:p>
        </p:txBody>
      </p:sp>
      <p:sp>
        <p:nvSpPr>
          <p:cNvPr id="16" name="3 Text">
            <a:hlinkClick r:id="rId4" action="ppaction://hlinksldjump"/>
          </p:cNvPr>
          <p:cNvSpPr/>
          <p:nvPr/>
        </p:nvSpPr>
        <p:spPr>
          <a:xfrm>
            <a:off x="674783" y="2420375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Snowflake Estimation</a:t>
            </a:r>
          </a:p>
        </p:txBody>
      </p:sp>
      <p:sp>
        <p:nvSpPr>
          <p:cNvPr id="17" name="4 Text">
            <a:hlinkClick r:id="" action="ppaction://noaction"/>
          </p:cNvPr>
          <p:cNvSpPr/>
          <p:nvPr/>
        </p:nvSpPr>
        <p:spPr>
          <a:xfrm>
            <a:off x="674783" y="2971669"/>
            <a:ext cx="3750568" cy="42739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Autumn Leaves Estimation </a:t>
            </a:r>
          </a:p>
        </p:txBody>
      </p:sp>
      <p:sp>
        <p:nvSpPr>
          <p:cNvPr id="18" name="5 Text">
            <a:hlinkClick r:id="rId3" action="ppaction://hlinksldjump"/>
          </p:cNvPr>
          <p:cNvSpPr/>
          <p:nvPr/>
        </p:nvSpPr>
        <p:spPr>
          <a:xfrm>
            <a:off x="674783" y="3518353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Hide, Count and Seek</a:t>
            </a:r>
          </a:p>
        </p:txBody>
      </p:sp>
      <p:sp>
        <p:nvSpPr>
          <p:cNvPr id="19" name="6 Text">
            <a:hlinkClick r:id="rId2" action="ppaction://hlinksldjump"/>
          </p:cNvPr>
          <p:cNvSpPr/>
          <p:nvPr/>
        </p:nvSpPr>
        <p:spPr>
          <a:xfrm>
            <a:off x="674783" y="4069647"/>
            <a:ext cx="3750568" cy="43200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Jack-in-the-Box Counting</a:t>
            </a:r>
          </a:p>
        </p:txBody>
      </p:sp>
      <p:sp>
        <p:nvSpPr>
          <p:cNvPr id="20" name="7 Text">
            <a:hlinkClick r:id="" action="ppaction://noaction"/>
          </p:cNvPr>
          <p:cNvSpPr/>
          <p:nvPr/>
        </p:nvSpPr>
        <p:spPr>
          <a:xfrm>
            <a:off x="668649" y="4614866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Counting Flowers in the Meadow</a:t>
            </a:r>
          </a:p>
        </p:txBody>
      </p:sp>
      <p:sp>
        <p:nvSpPr>
          <p:cNvPr id="22" name="8 Text">
            <a:hlinkClick r:id="" action="ppaction://noaction"/>
          </p:cNvPr>
          <p:cNvSpPr/>
          <p:nvPr/>
        </p:nvSpPr>
        <p:spPr>
          <a:xfrm>
            <a:off x="674783" y="5172235"/>
            <a:ext cx="3750568" cy="43200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Many Fairies? </a:t>
            </a:r>
          </a:p>
        </p:txBody>
      </p:sp>
      <p:sp>
        <p:nvSpPr>
          <p:cNvPr id="30" name="9 Text">
            <a:hlinkClick r:id="" action="ppaction://noaction"/>
          </p:cNvPr>
          <p:cNvSpPr/>
          <p:nvPr/>
        </p:nvSpPr>
        <p:spPr>
          <a:xfrm>
            <a:off x="668649" y="5723530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Ladybird Estimation</a:t>
            </a:r>
          </a:p>
        </p:txBody>
      </p:sp>
      <p:sp>
        <p:nvSpPr>
          <p:cNvPr id="25" name="2 Text">
            <a:hlinkClick r:id="rId3" action="ppaction://hlinksldjump"/>
          </p:cNvPr>
          <p:cNvSpPr/>
          <p:nvPr/>
        </p:nvSpPr>
        <p:spPr>
          <a:xfrm>
            <a:off x="4648685" y="1314749"/>
            <a:ext cx="3750568" cy="43200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Many Buzzy Bees?</a:t>
            </a:r>
          </a:p>
        </p:txBody>
      </p:sp>
      <p:sp>
        <p:nvSpPr>
          <p:cNvPr id="26" name="3 Text">
            <a:hlinkClick r:id="rId4" action="ppaction://hlinksldjump"/>
          </p:cNvPr>
          <p:cNvSpPr/>
          <p:nvPr/>
        </p:nvSpPr>
        <p:spPr>
          <a:xfrm>
            <a:off x="4648685" y="1866043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Countdown to Lift Off!</a:t>
            </a:r>
          </a:p>
        </p:txBody>
      </p:sp>
      <p:sp>
        <p:nvSpPr>
          <p:cNvPr id="27" name="4 Text">
            <a:hlinkClick r:id="" action="ppaction://noaction"/>
          </p:cNvPr>
          <p:cNvSpPr/>
          <p:nvPr/>
        </p:nvSpPr>
        <p:spPr>
          <a:xfrm>
            <a:off x="4648685" y="2417337"/>
            <a:ext cx="3750568" cy="427390"/>
          </a:xfrm>
          <a:prstGeom prst="roundRect">
            <a:avLst/>
          </a:prstGeom>
          <a:solidFill>
            <a:srgbClr val="C9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Magic Spell Estimation</a:t>
            </a:r>
          </a:p>
        </p:txBody>
      </p:sp>
      <p:sp>
        <p:nvSpPr>
          <p:cNvPr id="28" name="5 Text">
            <a:hlinkClick r:id="rId3" action="ppaction://hlinksldjump"/>
          </p:cNvPr>
          <p:cNvSpPr/>
          <p:nvPr/>
        </p:nvSpPr>
        <p:spPr>
          <a:xfrm>
            <a:off x="4648685" y="2964021"/>
            <a:ext cx="3750568" cy="432000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Fish Pond Estimation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798">
            <a:off x="6487265" y="3914861"/>
            <a:ext cx="2091545" cy="932979"/>
          </a:xfrm>
          <a:prstGeom prst="rect">
            <a:avLst/>
          </a:prstGeom>
        </p:spPr>
      </p:pic>
      <p:sp>
        <p:nvSpPr>
          <p:cNvPr id="3" name="Hyperlink 1">
            <a:hlinkClick r:id="rId2" action="ppaction://hlinksldjump"/>
          </p:cNvPr>
          <p:cNvSpPr/>
          <p:nvPr/>
        </p:nvSpPr>
        <p:spPr>
          <a:xfrm>
            <a:off x="668649" y="1317787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yperlink 2">
            <a:hlinkClick r:id="rId3" action="ppaction://hlinksldjump"/>
          </p:cNvPr>
          <p:cNvSpPr/>
          <p:nvPr/>
        </p:nvSpPr>
        <p:spPr>
          <a:xfrm>
            <a:off x="668649" y="1866935"/>
            <a:ext cx="3750568" cy="43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yperlink 3">
            <a:hlinkClick r:id="rId6" action="ppaction://hlinksldjump"/>
          </p:cNvPr>
          <p:cNvSpPr/>
          <p:nvPr/>
        </p:nvSpPr>
        <p:spPr>
          <a:xfrm>
            <a:off x="668649" y="2420819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yperlink 4">
            <a:hlinkClick r:id="rId7" action="ppaction://hlinksldjump"/>
          </p:cNvPr>
          <p:cNvSpPr/>
          <p:nvPr/>
        </p:nvSpPr>
        <p:spPr>
          <a:xfrm>
            <a:off x="668649" y="2972155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yperlink 5">
            <a:hlinkClick r:id="rId8" action="ppaction://hlinksldjump"/>
          </p:cNvPr>
          <p:cNvSpPr/>
          <p:nvPr/>
        </p:nvSpPr>
        <p:spPr>
          <a:xfrm>
            <a:off x="668649" y="3523491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yperlink 6">
            <a:hlinkClick r:id="rId9" action="ppaction://hlinksldjump"/>
          </p:cNvPr>
          <p:cNvSpPr/>
          <p:nvPr/>
        </p:nvSpPr>
        <p:spPr>
          <a:xfrm>
            <a:off x="668649" y="4074827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yperlink 7">
            <a:hlinkClick r:id="rId10" action="ppaction://hlinksldjump"/>
          </p:cNvPr>
          <p:cNvSpPr/>
          <p:nvPr/>
        </p:nvSpPr>
        <p:spPr>
          <a:xfrm>
            <a:off x="668649" y="4626163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Hyperlink 8">
            <a:hlinkClick r:id="rId11" action="ppaction://hlinksldjump"/>
          </p:cNvPr>
          <p:cNvSpPr/>
          <p:nvPr/>
        </p:nvSpPr>
        <p:spPr>
          <a:xfrm>
            <a:off x="668649" y="5177499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Hyperlink 9">
            <a:hlinkClick r:id="rId12" action="ppaction://hlinksldjump"/>
          </p:cNvPr>
          <p:cNvSpPr/>
          <p:nvPr/>
        </p:nvSpPr>
        <p:spPr>
          <a:xfrm>
            <a:off x="668649" y="5728835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yperlink 10">
            <a:hlinkClick r:id="rId13" action="ppaction://hlinksldjump"/>
          </p:cNvPr>
          <p:cNvSpPr/>
          <p:nvPr/>
        </p:nvSpPr>
        <p:spPr>
          <a:xfrm>
            <a:off x="4648685" y="1317301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yperlink 11">
            <a:hlinkClick r:id="rId14" action="ppaction://hlinksldjump"/>
          </p:cNvPr>
          <p:cNvSpPr/>
          <p:nvPr/>
        </p:nvSpPr>
        <p:spPr>
          <a:xfrm>
            <a:off x="4648685" y="1866449"/>
            <a:ext cx="3750568" cy="43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yperlink 12">
            <a:hlinkClick r:id="rId15" action="ppaction://hlinksldjump"/>
          </p:cNvPr>
          <p:cNvSpPr/>
          <p:nvPr/>
        </p:nvSpPr>
        <p:spPr>
          <a:xfrm>
            <a:off x="4648685" y="2420333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Hyperlink 13">
            <a:hlinkClick r:id="rId16" action="ppaction://hlinksldjump"/>
          </p:cNvPr>
          <p:cNvSpPr/>
          <p:nvPr/>
        </p:nvSpPr>
        <p:spPr>
          <a:xfrm>
            <a:off x="4648685" y="2971669"/>
            <a:ext cx="3750568" cy="42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51" y="3641629"/>
            <a:ext cx="2020481" cy="2513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122">
            <a:off x="6889011" y="4957410"/>
            <a:ext cx="1126895" cy="12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Rainbow Counting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571" y="1285947"/>
            <a:ext cx="4641116" cy="128930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The rainbow paint has washed away! Click the paint buckets in the correct order to fix the rainbow. Start with painting number 10 at the bottom of the rainbow.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7182" y="6016212"/>
            <a:ext cx="7728574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painter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Question 1"/>
          <p:cNvSpPr/>
          <p:nvPr/>
        </p:nvSpPr>
        <p:spPr>
          <a:xfrm>
            <a:off x="5214725" y="1439190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How many arches does the rainbow have? How do you know? How can you check?</a:t>
            </a:r>
          </a:p>
        </p:txBody>
      </p:sp>
      <p:sp>
        <p:nvSpPr>
          <p:cNvPr id="11" name="Click again 2" hidden="1"/>
          <p:cNvSpPr/>
          <p:nvPr/>
        </p:nvSpPr>
        <p:spPr>
          <a:xfrm>
            <a:off x="7022724" y="2544686"/>
            <a:ext cx="1850484" cy="352928"/>
          </a:xfrm>
          <a:prstGeom prst="roundRect">
            <a:avLst/>
          </a:prstGeom>
          <a:solidFill>
            <a:srgbClr val="28A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again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lick again 1"/>
          <p:cNvSpPr/>
          <p:nvPr/>
        </p:nvSpPr>
        <p:spPr>
          <a:xfrm>
            <a:off x="7022724" y="2532993"/>
            <a:ext cx="1850484" cy="352928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4" name="Paint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8"/>
          <a:stretch/>
        </p:blipFill>
        <p:spPr>
          <a:xfrm>
            <a:off x="6970551" y="575793"/>
            <a:ext cx="1954829" cy="1986621"/>
          </a:xfrm>
          <a:prstGeom prst="rect">
            <a:avLst/>
          </a:prstGeom>
        </p:spPr>
      </p:pic>
      <p:grpSp>
        <p:nvGrpSpPr>
          <p:cNvPr id="36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37" name="Group 36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39" name="Arrow: Left 38">
                <a:hlinkClick r:id="rId3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Back Hyperlink">
              <a:hlinkClick r:id="rId3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" name="R Muted Pur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4279290"/>
            <a:ext cx="1016196" cy="514301"/>
          </a:xfrm>
          <a:prstGeom prst="rect">
            <a:avLst/>
          </a:prstGeom>
        </p:spPr>
      </p:pic>
      <p:pic>
        <p:nvPicPr>
          <p:cNvPr id="32" name="R Bright Purp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34" y="4104009"/>
            <a:ext cx="1355383" cy="689582"/>
          </a:xfrm>
          <a:prstGeom prst="rect">
            <a:avLst/>
          </a:prstGeom>
        </p:spPr>
      </p:pic>
      <p:pic>
        <p:nvPicPr>
          <p:cNvPr id="34" name="R Muted Pin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86" y="3950724"/>
            <a:ext cx="1663678" cy="842867"/>
          </a:xfrm>
          <a:prstGeom prst="rect">
            <a:avLst/>
          </a:prstGeom>
        </p:spPr>
      </p:pic>
      <p:pic>
        <p:nvPicPr>
          <p:cNvPr id="42" name="R Bright Pin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48" y="3783814"/>
            <a:ext cx="2019554" cy="1009777"/>
          </a:xfrm>
          <a:prstGeom prst="rect">
            <a:avLst/>
          </a:prstGeom>
        </p:spPr>
      </p:pic>
      <p:pic>
        <p:nvPicPr>
          <p:cNvPr id="44" name="R R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30" y="3598234"/>
            <a:ext cx="2399390" cy="1195357"/>
          </a:xfrm>
          <a:prstGeom prst="rect">
            <a:avLst/>
          </a:prstGeom>
        </p:spPr>
      </p:pic>
      <p:pic>
        <p:nvPicPr>
          <p:cNvPr id="46" name="R Oran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28" y="3375631"/>
            <a:ext cx="2815794" cy="1417960"/>
          </a:xfrm>
          <a:prstGeom prst="rect">
            <a:avLst/>
          </a:prstGeom>
        </p:spPr>
      </p:pic>
      <p:pic>
        <p:nvPicPr>
          <p:cNvPr id="48" name="R Yellow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89" y="3178000"/>
            <a:ext cx="3225472" cy="1615591"/>
          </a:xfrm>
          <a:prstGeom prst="rect">
            <a:avLst/>
          </a:prstGeom>
        </p:spPr>
      </p:pic>
      <p:pic>
        <p:nvPicPr>
          <p:cNvPr id="50" name="R Gre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0" y="3027599"/>
            <a:ext cx="3526110" cy="1765992"/>
          </a:xfrm>
          <a:prstGeom prst="rect">
            <a:avLst/>
          </a:prstGeom>
        </p:spPr>
      </p:pic>
      <p:pic>
        <p:nvPicPr>
          <p:cNvPr id="52" name="R Blu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46" y="2726734"/>
            <a:ext cx="4125559" cy="2066857"/>
          </a:xfrm>
          <a:prstGeom prst="rect">
            <a:avLst/>
          </a:prstGeom>
        </p:spPr>
      </p:pic>
      <p:pic>
        <p:nvPicPr>
          <p:cNvPr id="58" name="R Teal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32" y="2885921"/>
            <a:ext cx="3801387" cy="1907670"/>
          </a:xfrm>
          <a:prstGeom prst="rect">
            <a:avLst/>
          </a:prstGeom>
        </p:spPr>
      </p:pic>
      <p:pic>
        <p:nvPicPr>
          <p:cNvPr id="7" name="R Dark Blu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49" y="2535183"/>
            <a:ext cx="4515730" cy="2264067"/>
          </a:xfrm>
          <a:prstGeom prst="rect">
            <a:avLst/>
          </a:prstGeom>
        </p:spPr>
      </p:pic>
      <p:pic>
        <p:nvPicPr>
          <p:cNvPr id="60" name="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" y="5020945"/>
            <a:ext cx="456844" cy="594454"/>
          </a:xfrm>
          <a:prstGeom prst="rect">
            <a:avLst/>
          </a:prstGeom>
        </p:spPr>
      </p:pic>
      <p:pic>
        <p:nvPicPr>
          <p:cNvPr id="61" name="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43" y="5020945"/>
            <a:ext cx="456844" cy="594454"/>
          </a:xfrm>
          <a:prstGeom prst="rect">
            <a:avLst/>
          </a:prstGeom>
        </p:spPr>
      </p:pic>
      <p:pic>
        <p:nvPicPr>
          <p:cNvPr id="62" name="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50" y="5020945"/>
            <a:ext cx="456844" cy="594454"/>
          </a:xfrm>
          <a:prstGeom prst="rect">
            <a:avLst/>
          </a:prstGeom>
        </p:spPr>
      </p:pic>
      <p:pic>
        <p:nvPicPr>
          <p:cNvPr id="63" name="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03" y="5020945"/>
            <a:ext cx="456844" cy="594454"/>
          </a:xfrm>
          <a:prstGeom prst="rect">
            <a:avLst/>
          </a:prstGeom>
        </p:spPr>
      </p:pic>
      <p:pic>
        <p:nvPicPr>
          <p:cNvPr id="64" name="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83" y="5020945"/>
            <a:ext cx="456844" cy="594454"/>
          </a:xfrm>
          <a:prstGeom prst="rect">
            <a:avLst/>
          </a:prstGeom>
        </p:spPr>
      </p:pic>
      <p:pic>
        <p:nvPicPr>
          <p:cNvPr id="65" name="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63" y="5020945"/>
            <a:ext cx="456844" cy="594454"/>
          </a:xfrm>
          <a:prstGeom prst="rect">
            <a:avLst/>
          </a:prstGeom>
        </p:spPr>
      </p:pic>
      <p:pic>
        <p:nvPicPr>
          <p:cNvPr id="66" name="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3" y="5020945"/>
            <a:ext cx="456844" cy="594454"/>
          </a:xfrm>
          <a:prstGeom prst="rect">
            <a:avLst/>
          </a:prstGeom>
        </p:spPr>
      </p:pic>
      <p:pic>
        <p:nvPicPr>
          <p:cNvPr id="67" name="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23" y="5020945"/>
            <a:ext cx="456844" cy="594454"/>
          </a:xfrm>
          <a:prstGeom prst="rect">
            <a:avLst/>
          </a:prstGeom>
        </p:spPr>
      </p:pic>
      <p:pic>
        <p:nvPicPr>
          <p:cNvPr id="68" name="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03" y="5020945"/>
            <a:ext cx="456844" cy="594455"/>
          </a:xfrm>
          <a:prstGeom prst="rect">
            <a:avLst/>
          </a:prstGeom>
        </p:spPr>
      </p:pic>
      <p:pic>
        <p:nvPicPr>
          <p:cNvPr id="69" name="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83" y="5020945"/>
            <a:ext cx="456844" cy="594454"/>
          </a:xfrm>
          <a:prstGeom prst="rect">
            <a:avLst/>
          </a:prstGeom>
        </p:spPr>
      </p:pic>
      <p:pic>
        <p:nvPicPr>
          <p:cNvPr id="35" name="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5" y="5020945"/>
            <a:ext cx="456844" cy="59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320" y="5593373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09447" y="5595850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79621" y="5592248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38505" y="5574939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25531" y="5557630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92362" y="5583225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94654" y="5582707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9971" y="5582707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45288" y="5582707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97751" y="5582707"/>
            <a:ext cx="4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6834" y="5582707"/>
            <a:ext cx="52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088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7" y="38312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Swim and Count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791" y="1514491"/>
            <a:ext cx="4524318" cy="4776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Can you count backwards from 20 as each swimmer splashes into the pool? Click on each swimmer to make them jump into the pool.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37182" y="6063179"/>
            <a:ext cx="7728574" cy="664233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lifeguard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794" b="28083"/>
          <a:stretch/>
        </p:blipFill>
        <p:spPr>
          <a:xfrm>
            <a:off x="693704" y="2697299"/>
            <a:ext cx="7747060" cy="3224107"/>
          </a:xfrm>
          <a:prstGeom prst="rect">
            <a:avLst/>
          </a:prstGeom>
        </p:spPr>
      </p:pic>
      <p:pic>
        <p:nvPicPr>
          <p:cNvPr id="68" name="Li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6620" y="344408"/>
            <a:ext cx="649136" cy="1778275"/>
          </a:xfrm>
          <a:prstGeom prst="rect">
            <a:avLst/>
          </a:prstGeom>
        </p:spPr>
      </p:pic>
      <p:sp>
        <p:nvSpPr>
          <p:cNvPr id="70" name="reset"/>
          <p:cNvSpPr/>
          <p:nvPr/>
        </p:nvSpPr>
        <p:spPr>
          <a:xfrm>
            <a:off x="7004057" y="2215123"/>
            <a:ext cx="1850484" cy="352928"/>
          </a:xfrm>
          <a:prstGeom prst="roundRect">
            <a:avLst/>
          </a:prstGeom>
          <a:solidFill>
            <a:srgbClr val="61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</a:p>
        </p:txBody>
      </p:sp>
      <p:pic>
        <p:nvPicPr>
          <p:cNvPr id="8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988" y="2807117"/>
            <a:ext cx="470170" cy="1280834"/>
          </a:xfrm>
          <a:prstGeom prst="rect">
            <a:avLst/>
          </a:prstGeom>
        </p:spPr>
      </p:pic>
      <p:pic>
        <p:nvPicPr>
          <p:cNvPr id="15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4692" y="2807117"/>
            <a:ext cx="470170" cy="1280834"/>
          </a:xfrm>
          <a:prstGeom prst="rect">
            <a:avLst/>
          </a:prstGeom>
        </p:spPr>
      </p:pic>
      <p:pic>
        <p:nvPicPr>
          <p:cNvPr id="17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3146" y="2807117"/>
            <a:ext cx="470170" cy="1280834"/>
          </a:xfrm>
          <a:prstGeom prst="rect">
            <a:avLst/>
          </a:prstGeom>
        </p:spPr>
      </p:pic>
      <p:pic>
        <p:nvPicPr>
          <p:cNvPr id="19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600" y="2807117"/>
            <a:ext cx="470170" cy="1280834"/>
          </a:xfrm>
          <a:prstGeom prst="rect">
            <a:avLst/>
          </a:prstGeom>
        </p:spPr>
      </p:pic>
      <p:pic>
        <p:nvPicPr>
          <p:cNvPr id="21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0054" y="2807117"/>
            <a:ext cx="470170" cy="1280834"/>
          </a:xfrm>
          <a:prstGeom prst="rect">
            <a:avLst/>
          </a:prstGeom>
        </p:spPr>
      </p:pic>
      <p:pic>
        <p:nvPicPr>
          <p:cNvPr id="23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9072" y="2807117"/>
            <a:ext cx="470170" cy="1280834"/>
          </a:xfrm>
          <a:prstGeom prst="rect">
            <a:avLst/>
          </a:prstGeom>
        </p:spPr>
      </p:pic>
      <p:pic>
        <p:nvPicPr>
          <p:cNvPr id="25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9743" y="2807117"/>
            <a:ext cx="470170" cy="1280834"/>
          </a:xfrm>
          <a:prstGeom prst="rect">
            <a:avLst/>
          </a:prstGeom>
        </p:spPr>
      </p:pic>
      <p:pic>
        <p:nvPicPr>
          <p:cNvPr id="27" name="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0414" y="2807117"/>
            <a:ext cx="470170" cy="1280834"/>
          </a:xfrm>
          <a:prstGeom prst="rect">
            <a:avLst/>
          </a:prstGeom>
        </p:spPr>
      </p:pic>
      <p:pic>
        <p:nvPicPr>
          <p:cNvPr id="29" name="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888" y="2871142"/>
            <a:ext cx="470170" cy="1280834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8109" y="2835960"/>
            <a:ext cx="470170" cy="1280834"/>
          </a:xfrm>
          <a:prstGeom prst="rect">
            <a:avLst/>
          </a:prstGeom>
        </p:spPr>
      </p:pic>
      <p:pic>
        <p:nvPicPr>
          <p:cNvPr id="33" name="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9699" y="2903788"/>
            <a:ext cx="470170" cy="1280834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9249" y="2927659"/>
            <a:ext cx="470170" cy="1280834"/>
          </a:xfrm>
          <a:prstGeom prst="rect">
            <a:avLst/>
          </a:prstGeom>
        </p:spPr>
      </p:pic>
      <p:pic>
        <p:nvPicPr>
          <p:cNvPr id="37" name="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252" y="3029688"/>
            <a:ext cx="470170" cy="1280834"/>
          </a:xfrm>
          <a:prstGeom prst="rect">
            <a:avLst/>
          </a:prstGeom>
        </p:spPr>
      </p:pic>
      <p:pic>
        <p:nvPicPr>
          <p:cNvPr id="51" name="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109" y="3029688"/>
            <a:ext cx="470170" cy="1280834"/>
          </a:xfrm>
          <a:prstGeom prst="rect">
            <a:avLst/>
          </a:prstGeom>
        </p:spPr>
      </p:pic>
      <p:pic>
        <p:nvPicPr>
          <p:cNvPr id="53" name="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301" y="3029688"/>
            <a:ext cx="470170" cy="1280834"/>
          </a:xfrm>
          <a:prstGeom prst="rect">
            <a:avLst/>
          </a:prstGeom>
        </p:spPr>
      </p:pic>
      <p:pic>
        <p:nvPicPr>
          <p:cNvPr id="55" name="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493" y="3029688"/>
            <a:ext cx="470170" cy="1280834"/>
          </a:xfrm>
          <a:prstGeom prst="rect">
            <a:avLst/>
          </a:prstGeom>
        </p:spPr>
      </p:pic>
      <p:pic>
        <p:nvPicPr>
          <p:cNvPr id="57" name="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4969" y="3103710"/>
            <a:ext cx="470170" cy="1280834"/>
          </a:xfrm>
          <a:prstGeom prst="rect">
            <a:avLst/>
          </a:prstGeom>
        </p:spPr>
      </p:pic>
      <p:pic>
        <p:nvPicPr>
          <p:cNvPr id="59" name="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9056" y="3072287"/>
            <a:ext cx="470170" cy="1280834"/>
          </a:xfrm>
          <a:prstGeom prst="rect">
            <a:avLst/>
          </a:prstGeom>
        </p:spPr>
      </p:pic>
      <p:pic>
        <p:nvPicPr>
          <p:cNvPr id="61" name="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3143" y="3040864"/>
            <a:ext cx="470170" cy="1280834"/>
          </a:xfrm>
          <a:prstGeom prst="rect">
            <a:avLst/>
          </a:prstGeom>
        </p:spPr>
      </p:pic>
      <p:pic>
        <p:nvPicPr>
          <p:cNvPr id="63" name="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9762" y="3123814"/>
            <a:ext cx="470170" cy="1280834"/>
          </a:xfrm>
          <a:prstGeom prst="rect">
            <a:avLst/>
          </a:prstGeom>
        </p:spPr>
      </p:pic>
      <p:sp>
        <p:nvSpPr>
          <p:cNvPr id="12" name="Overshape"/>
          <p:cNvSpPr/>
          <p:nvPr/>
        </p:nvSpPr>
        <p:spPr>
          <a:xfrm>
            <a:off x="766023" y="4079980"/>
            <a:ext cx="7609356" cy="1872303"/>
          </a:xfrm>
          <a:custGeom>
            <a:avLst/>
            <a:gdLst>
              <a:gd name="connsiteX0" fmla="*/ 1283999 w 7473784"/>
              <a:gd name="connsiteY0" fmla="*/ 0 h 1608992"/>
              <a:gd name="connsiteX1" fmla="*/ 1468638 w 7473784"/>
              <a:gd name="connsiteY1" fmla="*/ 35169 h 1608992"/>
              <a:gd name="connsiteX2" fmla="*/ 1758784 w 7473784"/>
              <a:gd name="connsiteY2" fmla="*/ 61546 h 1608992"/>
              <a:gd name="connsiteX3" fmla="*/ 1934630 w 7473784"/>
              <a:gd name="connsiteY3" fmla="*/ 87923 h 1608992"/>
              <a:gd name="connsiteX4" fmla="*/ 2374245 w 7473784"/>
              <a:gd name="connsiteY4" fmla="*/ 105508 h 1608992"/>
              <a:gd name="connsiteX5" fmla="*/ 2470961 w 7473784"/>
              <a:gd name="connsiteY5" fmla="*/ 114300 h 1608992"/>
              <a:gd name="connsiteX6" fmla="*/ 2892991 w 7473784"/>
              <a:gd name="connsiteY6" fmla="*/ 123092 h 1608992"/>
              <a:gd name="connsiteX7" fmla="*/ 3288645 w 7473784"/>
              <a:gd name="connsiteY7" fmla="*/ 228600 h 1608992"/>
              <a:gd name="connsiteX8" fmla="*/ 3693091 w 7473784"/>
              <a:gd name="connsiteY8" fmla="*/ 254977 h 1608992"/>
              <a:gd name="connsiteX9" fmla="*/ 3930484 w 7473784"/>
              <a:gd name="connsiteY9" fmla="*/ 272561 h 1608992"/>
              <a:gd name="connsiteX10" fmla="*/ 4079953 w 7473784"/>
              <a:gd name="connsiteY10" fmla="*/ 290146 h 1608992"/>
              <a:gd name="connsiteX11" fmla="*/ 4229422 w 7473784"/>
              <a:gd name="connsiteY11" fmla="*/ 272561 h 1608992"/>
              <a:gd name="connsiteX12" fmla="*/ 4326138 w 7473784"/>
              <a:gd name="connsiteY12" fmla="*/ 281354 h 1608992"/>
              <a:gd name="connsiteX13" fmla="*/ 4352515 w 7473784"/>
              <a:gd name="connsiteY13" fmla="*/ 290146 h 1608992"/>
              <a:gd name="connsiteX14" fmla="*/ 4449230 w 7473784"/>
              <a:gd name="connsiteY14" fmla="*/ 298938 h 1608992"/>
              <a:gd name="connsiteX15" fmla="*/ 4871261 w 7473784"/>
              <a:gd name="connsiteY15" fmla="*/ 342900 h 1608992"/>
              <a:gd name="connsiteX16" fmla="*/ 5293291 w 7473784"/>
              <a:gd name="connsiteY16" fmla="*/ 448408 h 1608992"/>
              <a:gd name="connsiteX17" fmla="*/ 5442761 w 7473784"/>
              <a:gd name="connsiteY17" fmla="*/ 439615 h 1608992"/>
              <a:gd name="connsiteX18" fmla="*/ 5935130 w 7473784"/>
              <a:gd name="connsiteY18" fmla="*/ 430823 h 1608992"/>
              <a:gd name="connsiteX19" fmla="*/ 6190107 w 7473784"/>
              <a:gd name="connsiteY19" fmla="*/ 430823 h 1608992"/>
              <a:gd name="connsiteX20" fmla="*/ 6418707 w 7473784"/>
              <a:gd name="connsiteY20" fmla="*/ 474784 h 1608992"/>
              <a:gd name="connsiteX21" fmla="*/ 6576968 w 7473784"/>
              <a:gd name="connsiteY21" fmla="*/ 483577 h 1608992"/>
              <a:gd name="connsiteX22" fmla="*/ 6787984 w 7473784"/>
              <a:gd name="connsiteY22" fmla="*/ 509954 h 1608992"/>
              <a:gd name="connsiteX23" fmla="*/ 6814361 w 7473784"/>
              <a:gd name="connsiteY23" fmla="*/ 518746 h 1608992"/>
              <a:gd name="connsiteX24" fmla="*/ 6858322 w 7473784"/>
              <a:gd name="connsiteY24" fmla="*/ 527538 h 1608992"/>
              <a:gd name="connsiteX25" fmla="*/ 7139676 w 7473784"/>
              <a:gd name="connsiteY25" fmla="*/ 597877 h 1608992"/>
              <a:gd name="connsiteX26" fmla="*/ 7473784 w 7473784"/>
              <a:gd name="connsiteY26" fmla="*/ 624254 h 1608992"/>
              <a:gd name="connsiteX27" fmla="*/ 7421030 w 7473784"/>
              <a:gd name="connsiteY27" fmla="*/ 967154 h 1608992"/>
              <a:gd name="connsiteX28" fmla="*/ 7359484 w 7473784"/>
              <a:gd name="connsiteY28" fmla="*/ 1336431 h 1608992"/>
              <a:gd name="connsiteX29" fmla="*/ 7315522 w 7473784"/>
              <a:gd name="connsiteY29" fmla="*/ 1477108 h 1608992"/>
              <a:gd name="connsiteX30" fmla="*/ 7174845 w 7473784"/>
              <a:gd name="connsiteY30" fmla="*/ 1538654 h 1608992"/>
              <a:gd name="connsiteX31" fmla="*/ 6919868 w 7473784"/>
              <a:gd name="connsiteY31" fmla="*/ 1573823 h 1608992"/>
              <a:gd name="connsiteX32" fmla="*/ 6603345 w 7473784"/>
              <a:gd name="connsiteY32" fmla="*/ 1608992 h 1608992"/>
              <a:gd name="connsiteX33" fmla="*/ 6330784 w 7473784"/>
              <a:gd name="connsiteY33" fmla="*/ 1591408 h 1608992"/>
              <a:gd name="connsiteX34" fmla="*/ 6286822 w 7473784"/>
              <a:gd name="connsiteY34" fmla="*/ 1582615 h 1608992"/>
              <a:gd name="connsiteX35" fmla="*/ 5829622 w 7473784"/>
              <a:gd name="connsiteY35" fmla="*/ 1600200 h 1608992"/>
              <a:gd name="connsiteX36" fmla="*/ 5266915 w 7473784"/>
              <a:gd name="connsiteY36" fmla="*/ 1591408 h 1608992"/>
              <a:gd name="connsiteX37" fmla="*/ 5038315 w 7473784"/>
              <a:gd name="connsiteY37" fmla="*/ 1573823 h 1608992"/>
              <a:gd name="connsiteX38" fmla="*/ 4712999 w 7473784"/>
              <a:gd name="connsiteY38" fmla="*/ 1556238 h 1608992"/>
              <a:gd name="connsiteX39" fmla="*/ 4528361 w 7473784"/>
              <a:gd name="connsiteY39" fmla="*/ 1547446 h 1608992"/>
              <a:gd name="connsiteX40" fmla="*/ 3341399 w 7473784"/>
              <a:gd name="connsiteY40" fmla="*/ 1521069 h 1608992"/>
              <a:gd name="connsiteX41" fmla="*/ 3165553 w 7473784"/>
              <a:gd name="connsiteY41" fmla="*/ 1494692 h 1608992"/>
              <a:gd name="connsiteX42" fmla="*/ 1952215 w 7473784"/>
              <a:gd name="connsiteY42" fmla="*/ 1494692 h 1608992"/>
              <a:gd name="connsiteX43" fmla="*/ 1837915 w 7473784"/>
              <a:gd name="connsiteY43" fmla="*/ 1547446 h 1608992"/>
              <a:gd name="connsiteX44" fmla="*/ 1327961 w 7473784"/>
              <a:gd name="connsiteY44" fmla="*/ 1582615 h 1608992"/>
              <a:gd name="connsiteX45" fmla="*/ 686122 w 7473784"/>
              <a:gd name="connsiteY45" fmla="*/ 1529861 h 1608992"/>
              <a:gd name="connsiteX46" fmla="*/ 659745 w 7473784"/>
              <a:gd name="connsiteY46" fmla="*/ 1521069 h 1608992"/>
              <a:gd name="connsiteX47" fmla="*/ 466315 w 7473784"/>
              <a:gd name="connsiteY47" fmla="*/ 1477108 h 1608992"/>
              <a:gd name="connsiteX48" fmla="*/ 316845 w 7473784"/>
              <a:gd name="connsiteY48" fmla="*/ 1433146 h 1608992"/>
              <a:gd name="connsiteX49" fmla="*/ 281676 w 7473784"/>
              <a:gd name="connsiteY49" fmla="*/ 1424354 h 1608992"/>
              <a:gd name="connsiteX50" fmla="*/ 272884 w 7473784"/>
              <a:gd name="connsiteY50" fmla="*/ 1397977 h 1608992"/>
              <a:gd name="connsiteX51" fmla="*/ 79453 w 7473784"/>
              <a:gd name="connsiteY51" fmla="*/ 1195754 h 1608992"/>
              <a:gd name="connsiteX52" fmla="*/ 44284 w 7473784"/>
              <a:gd name="connsiteY52" fmla="*/ 1081454 h 1608992"/>
              <a:gd name="connsiteX53" fmla="*/ 9115 w 7473784"/>
              <a:gd name="connsiteY53" fmla="*/ 967154 h 1608992"/>
              <a:gd name="connsiteX54" fmla="*/ 9115 w 7473784"/>
              <a:gd name="connsiteY54" fmla="*/ 817684 h 1608992"/>
              <a:gd name="connsiteX55" fmla="*/ 395976 w 7473784"/>
              <a:gd name="connsiteY55" fmla="*/ 756138 h 1608992"/>
              <a:gd name="connsiteX56" fmla="*/ 422353 w 7473784"/>
              <a:gd name="connsiteY56" fmla="*/ 747346 h 1608992"/>
              <a:gd name="connsiteX57" fmla="*/ 598199 w 7473784"/>
              <a:gd name="connsiteY57" fmla="*/ 729761 h 1608992"/>
              <a:gd name="connsiteX58" fmla="*/ 774045 w 7473784"/>
              <a:gd name="connsiteY58" fmla="*/ 650631 h 1608992"/>
              <a:gd name="connsiteX59" fmla="*/ 809215 w 7473784"/>
              <a:gd name="connsiteY59" fmla="*/ 633046 h 1608992"/>
              <a:gd name="connsiteX60" fmla="*/ 870761 w 7473784"/>
              <a:gd name="connsiteY60" fmla="*/ 615461 h 1608992"/>
              <a:gd name="connsiteX61" fmla="*/ 897138 w 7473784"/>
              <a:gd name="connsiteY61" fmla="*/ 597877 h 1608992"/>
              <a:gd name="connsiteX62" fmla="*/ 1002645 w 7473784"/>
              <a:gd name="connsiteY62" fmla="*/ 553915 h 1608992"/>
              <a:gd name="connsiteX63" fmla="*/ 1090568 w 7473784"/>
              <a:gd name="connsiteY63" fmla="*/ 351692 h 1608992"/>
              <a:gd name="connsiteX64" fmla="*/ 1064191 w 7473784"/>
              <a:gd name="connsiteY64" fmla="*/ 79131 h 1608992"/>
              <a:gd name="connsiteX65" fmla="*/ 1072984 w 7473784"/>
              <a:gd name="connsiteY65" fmla="*/ 17584 h 1608992"/>
              <a:gd name="connsiteX66" fmla="*/ 1283999 w 7473784"/>
              <a:gd name="connsiteY66" fmla="*/ 35169 h 1608992"/>
              <a:gd name="connsiteX67" fmla="*/ 1283999 w 7473784"/>
              <a:gd name="connsiteY67" fmla="*/ 0 h 1608992"/>
              <a:gd name="connsiteX0" fmla="*/ 1283999 w 7473784"/>
              <a:gd name="connsiteY0" fmla="*/ 0 h 1608992"/>
              <a:gd name="connsiteX1" fmla="*/ 1468638 w 7473784"/>
              <a:gd name="connsiteY1" fmla="*/ 35169 h 1608992"/>
              <a:gd name="connsiteX2" fmla="*/ 1758784 w 7473784"/>
              <a:gd name="connsiteY2" fmla="*/ 61546 h 1608992"/>
              <a:gd name="connsiteX3" fmla="*/ 1934630 w 7473784"/>
              <a:gd name="connsiteY3" fmla="*/ 87923 h 1608992"/>
              <a:gd name="connsiteX4" fmla="*/ 2374245 w 7473784"/>
              <a:gd name="connsiteY4" fmla="*/ 105508 h 1608992"/>
              <a:gd name="connsiteX5" fmla="*/ 2470961 w 7473784"/>
              <a:gd name="connsiteY5" fmla="*/ 114300 h 1608992"/>
              <a:gd name="connsiteX6" fmla="*/ 2892991 w 7473784"/>
              <a:gd name="connsiteY6" fmla="*/ 123092 h 1608992"/>
              <a:gd name="connsiteX7" fmla="*/ 3288645 w 7473784"/>
              <a:gd name="connsiteY7" fmla="*/ 228600 h 1608992"/>
              <a:gd name="connsiteX8" fmla="*/ 3693091 w 7473784"/>
              <a:gd name="connsiteY8" fmla="*/ 254977 h 1608992"/>
              <a:gd name="connsiteX9" fmla="*/ 3930484 w 7473784"/>
              <a:gd name="connsiteY9" fmla="*/ 272561 h 1608992"/>
              <a:gd name="connsiteX10" fmla="*/ 4079953 w 7473784"/>
              <a:gd name="connsiteY10" fmla="*/ 290146 h 1608992"/>
              <a:gd name="connsiteX11" fmla="*/ 4229422 w 7473784"/>
              <a:gd name="connsiteY11" fmla="*/ 272561 h 1608992"/>
              <a:gd name="connsiteX12" fmla="*/ 4326138 w 7473784"/>
              <a:gd name="connsiteY12" fmla="*/ 281354 h 1608992"/>
              <a:gd name="connsiteX13" fmla="*/ 4352515 w 7473784"/>
              <a:gd name="connsiteY13" fmla="*/ 290146 h 1608992"/>
              <a:gd name="connsiteX14" fmla="*/ 4449230 w 7473784"/>
              <a:gd name="connsiteY14" fmla="*/ 298938 h 1608992"/>
              <a:gd name="connsiteX15" fmla="*/ 4871261 w 7473784"/>
              <a:gd name="connsiteY15" fmla="*/ 342900 h 1608992"/>
              <a:gd name="connsiteX16" fmla="*/ 5293291 w 7473784"/>
              <a:gd name="connsiteY16" fmla="*/ 448408 h 1608992"/>
              <a:gd name="connsiteX17" fmla="*/ 5442761 w 7473784"/>
              <a:gd name="connsiteY17" fmla="*/ 439615 h 1608992"/>
              <a:gd name="connsiteX18" fmla="*/ 5935130 w 7473784"/>
              <a:gd name="connsiteY18" fmla="*/ 430823 h 1608992"/>
              <a:gd name="connsiteX19" fmla="*/ 6190107 w 7473784"/>
              <a:gd name="connsiteY19" fmla="*/ 430823 h 1608992"/>
              <a:gd name="connsiteX20" fmla="*/ 6418707 w 7473784"/>
              <a:gd name="connsiteY20" fmla="*/ 474784 h 1608992"/>
              <a:gd name="connsiteX21" fmla="*/ 6576968 w 7473784"/>
              <a:gd name="connsiteY21" fmla="*/ 483577 h 1608992"/>
              <a:gd name="connsiteX22" fmla="*/ 6787984 w 7473784"/>
              <a:gd name="connsiteY22" fmla="*/ 509954 h 1608992"/>
              <a:gd name="connsiteX23" fmla="*/ 6814361 w 7473784"/>
              <a:gd name="connsiteY23" fmla="*/ 518746 h 1608992"/>
              <a:gd name="connsiteX24" fmla="*/ 6858322 w 7473784"/>
              <a:gd name="connsiteY24" fmla="*/ 527538 h 1608992"/>
              <a:gd name="connsiteX25" fmla="*/ 7139676 w 7473784"/>
              <a:gd name="connsiteY25" fmla="*/ 597877 h 1608992"/>
              <a:gd name="connsiteX26" fmla="*/ 7473784 w 7473784"/>
              <a:gd name="connsiteY26" fmla="*/ 624254 h 1608992"/>
              <a:gd name="connsiteX27" fmla="*/ 7421030 w 7473784"/>
              <a:gd name="connsiteY27" fmla="*/ 967154 h 1608992"/>
              <a:gd name="connsiteX28" fmla="*/ 7359484 w 7473784"/>
              <a:gd name="connsiteY28" fmla="*/ 1336431 h 1608992"/>
              <a:gd name="connsiteX29" fmla="*/ 7315522 w 7473784"/>
              <a:gd name="connsiteY29" fmla="*/ 1477108 h 1608992"/>
              <a:gd name="connsiteX30" fmla="*/ 7174845 w 7473784"/>
              <a:gd name="connsiteY30" fmla="*/ 1538654 h 1608992"/>
              <a:gd name="connsiteX31" fmla="*/ 6919868 w 7473784"/>
              <a:gd name="connsiteY31" fmla="*/ 1573823 h 1608992"/>
              <a:gd name="connsiteX32" fmla="*/ 6603345 w 7473784"/>
              <a:gd name="connsiteY32" fmla="*/ 1608992 h 1608992"/>
              <a:gd name="connsiteX33" fmla="*/ 6330784 w 7473784"/>
              <a:gd name="connsiteY33" fmla="*/ 1591408 h 1608992"/>
              <a:gd name="connsiteX34" fmla="*/ 6286822 w 7473784"/>
              <a:gd name="connsiteY34" fmla="*/ 1582615 h 1608992"/>
              <a:gd name="connsiteX35" fmla="*/ 5829622 w 7473784"/>
              <a:gd name="connsiteY35" fmla="*/ 1600200 h 1608992"/>
              <a:gd name="connsiteX36" fmla="*/ 5266915 w 7473784"/>
              <a:gd name="connsiteY36" fmla="*/ 1591408 h 1608992"/>
              <a:gd name="connsiteX37" fmla="*/ 5038315 w 7473784"/>
              <a:gd name="connsiteY37" fmla="*/ 1573823 h 1608992"/>
              <a:gd name="connsiteX38" fmla="*/ 4712999 w 7473784"/>
              <a:gd name="connsiteY38" fmla="*/ 1556238 h 1608992"/>
              <a:gd name="connsiteX39" fmla="*/ 4528361 w 7473784"/>
              <a:gd name="connsiteY39" fmla="*/ 1547446 h 1608992"/>
              <a:gd name="connsiteX40" fmla="*/ 3341399 w 7473784"/>
              <a:gd name="connsiteY40" fmla="*/ 1521069 h 1608992"/>
              <a:gd name="connsiteX41" fmla="*/ 3165553 w 7473784"/>
              <a:gd name="connsiteY41" fmla="*/ 1494692 h 1608992"/>
              <a:gd name="connsiteX42" fmla="*/ 1952215 w 7473784"/>
              <a:gd name="connsiteY42" fmla="*/ 1494692 h 1608992"/>
              <a:gd name="connsiteX43" fmla="*/ 1837915 w 7473784"/>
              <a:gd name="connsiteY43" fmla="*/ 1547446 h 1608992"/>
              <a:gd name="connsiteX44" fmla="*/ 1327961 w 7473784"/>
              <a:gd name="connsiteY44" fmla="*/ 1582615 h 1608992"/>
              <a:gd name="connsiteX45" fmla="*/ 686122 w 7473784"/>
              <a:gd name="connsiteY45" fmla="*/ 1529861 h 1608992"/>
              <a:gd name="connsiteX46" fmla="*/ 659745 w 7473784"/>
              <a:gd name="connsiteY46" fmla="*/ 1521069 h 1608992"/>
              <a:gd name="connsiteX47" fmla="*/ 466315 w 7473784"/>
              <a:gd name="connsiteY47" fmla="*/ 1477108 h 1608992"/>
              <a:gd name="connsiteX48" fmla="*/ 316845 w 7473784"/>
              <a:gd name="connsiteY48" fmla="*/ 1433146 h 1608992"/>
              <a:gd name="connsiteX49" fmla="*/ 281676 w 7473784"/>
              <a:gd name="connsiteY49" fmla="*/ 1424354 h 1608992"/>
              <a:gd name="connsiteX50" fmla="*/ 272884 w 7473784"/>
              <a:gd name="connsiteY50" fmla="*/ 1397977 h 1608992"/>
              <a:gd name="connsiteX51" fmla="*/ 79453 w 7473784"/>
              <a:gd name="connsiteY51" fmla="*/ 1195754 h 1608992"/>
              <a:gd name="connsiteX52" fmla="*/ 44284 w 7473784"/>
              <a:gd name="connsiteY52" fmla="*/ 1081454 h 1608992"/>
              <a:gd name="connsiteX53" fmla="*/ 9115 w 7473784"/>
              <a:gd name="connsiteY53" fmla="*/ 967154 h 1608992"/>
              <a:gd name="connsiteX54" fmla="*/ 9115 w 7473784"/>
              <a:gd name="connsiteY54" fmla="*/ 817684 h 1608992"/>
              <a:gd name="connsiteX55" fmla="*/ 395976 w 7473784"/>
              <a:gd name="connsiteY55" fmla="*/ 756138 h 1608992"/>
              <a:gd name="connsiteX56" fmla="*/ 422353 w 7473784"/>
              <a:gd name="connsiteY56" fmla="*/ 747346 h 1608992"/>
              <a:gd name="connsiteX57" fmla="*/ 598199 w 7473784"/>
              <a:gd name="connsiteY57" fmla="*/ 729761 h 1608992"/>
              <a:gd name="connsiteX58" fmla="*/ 774045 w 7473784"/>
              <a:gd name="connsiteY58" fmla="*/ 650631 h 1608992"/>
              <a:gd name="connsiteX59" fmla="*/ 809215 w 7473784"/>
              <a:gd name="connsiteY59" fmla="*/ 633046 h 1608992"/>
              <a:gd name="connsiteX60" fmla="*/ 870761 w 7473784"/>
              <a:gd name="connsiteY60" fmla="*/ 615461 h 1608992"/>
              <a:gd name="connsiteX61" fmla="*/ 879885 w 7473784"/>
              <a:gd name="connsiteY61" fmla="*/ 433976 h 1608992"/>
              <a:gd name="connsiteX62" fmla="*/ 1002645 w 7473784"/>
              <a:gd name="connsiteY62" fmla="*/ 553915 h 1608992"/>
              <a:gd name="connsiteX63" fmla="*/ 1090568 w 7473784"/>
              <a:gd name="connsiteY63" fmla="*/ 351692 h 1608992"/>
              <a:gd name="connsiteX64" fmla="*/ 1064191 w 7473784"/>
              <a:gd name="connsiteY64" fmla="*/ 79131 h 1608992"/>
              <a:gd name="connsiteX65" fmla="*/ 1072984 w 7473784"/>
              <a:gd name="connsiteY65" fmla="*/ 17584 h 1608992"/>
              <a:gd name="connsiteX66" fmla="*/ 1283999 w 7473784"/>
              <a:gd name="connsiteY66" fmla="*/ 35169 h 1608992"/>
              <a:gd name="connsiteX67" fmla="*/ 1283999 w 7473784"/>
              <a:gd name="connsiteY67" fmla="*/ 0 h 1608992"/>
              <a:gd name="connsiteX0" fmla="*/ 1283999 w 7473784"/>
              <a:gd name="connsiteY0" fmla="*/ 0 h 1608992"/>
              <a:gd name="connsiteX1" fmla="*/ 1468638 w 7473784"/>
              <a:gd name="connsiteY1" fmla="*/ 35169 h 1608992"/>
              <a:gd name="connsiteX2" fmla="*/ 1758784 w 7473784"/>
              <a:gd name="connsiteY2" fmla="*/ 61546 h 1608992"/>
              <a:gd name="connsiteX3" fmla="*/ 1934630 w 7473784"/>
              <a:gd name="connsiteY3" fmla="*/ 87923 h 1608992"/>
              <a:gd name="connsiteX4" fmla="*/ 2374245 w 7473784"/>
              <a:gd name="connsiteY4" fmla="*/ 105508 h 1608992"/>
              <a:gd name="connsiteX5" fmla="*/ 2470961 w 7473784"/>
              <a:gd name="connsiteY5" fmla="*/ 114300 h 1608992"/>
              <a:gd name="connsiteX6" fmla="*/ 2892991 w 7473784"/>
              <a:gd name="connsiteY6" fmla="*/ 123092 h 1608992"/>
              <a:gd name="connsiteX7" fmla="*/ 3288645 w 7473784"/>
              <a:gd name="connsiteY7" fmla="*/ 228600 h 1608992"/>
              <a:gd name="connsiteX8" fmla="*/ 3693091 w 7473784"/>
              <a:gd name="connsiteY8" fmla="*/ 254977 h 1608992"/>
              <a:gd name="connsiteX9" fmla="*/ 3930484 w 7473784"/>
              <a:gd name="connsiteY9" fmla="*/ 272561 h 1608992"/>
              <a:gd name="connsiteX10" fmla="*/ 4079953 w 7473784"/>
              <a:gd name="connsiteY10" fmla="*/ 290146 h 1608992"/>
              <a:gd name="connsiteX11" fmla="*/ 4229422 w 7473784"/>
              <a:gd name="connsiteY11" fmla="*/ 272561 h 1608992"/>
              <a:gd name="connsiteX12" fmla="*/ 4326138 w 7473784"/>
              <a:gd name="connsiteY12" fmla="*/ 281354 h 1608992"/>
              <a:gd name="connsiteX13" fmla="*/ 4352515 w 7473784"/>
              <a:gd name="connsiteY13" fmla="*/ 290146 h 1608992"/>
              <a:gd name="connsiteX14" fmla="*/ 4449230 w 7473784"/>
              <a:gd name="connsiteY14" fmla="*/ 298938 h 1608992"/>
              <a:gd name="connsiteX15" fmla="*/ 4871261 w 7473784"/>
              <a:gd name="connsiteY15" fmla="*/ 342900 h 1608992"/>
              <a:gd name="connsiteX16" fmla="*/ 5293291 w 7473784"/>
              <a:gd name="connsiteY16" fmla="*/ 448408 h 1608992"/>
              <a:gd name="connsiteX17" fmla="*/ 5442761 w 7473784"/>
              <a:gd name="connsiteY17" fmla="*/ 439615 h 1608992"/>
              <a:gd name="connsiteX18" fmla="*/ 5935130 w 7473784"/>
              <a:gd name="connsiteY18" fmla="*/ 430823 h 1608992"/>
              <a:gd name="connsiteX19" fmla="*/ 6190107 w 7473784"/>
              <a:gd name="connsiteY19" fmla="*/ 430823 h 1608992"/>
              <a:gd name="connsiteX20" fmla="*/ 6418707 w 7473784"/>
              <a:gd name="connsiteY20" fmla="*/ 474784 h 1608992"/>
              <a:gd name="connsiteX21" fmla="*/ 6576968 w 7473784"/>
              <a:gd name="connsiteY21" fmla="*/ 483577 h 1608992"/>
              <a:gd name="connsiteX22" fmla="*/ 6787984 w 7473784"/>
              <a:gd name="connsiteY22" fmla="*/ 509954 h 1608992"/>
              <a:gd name="connsiteX23" fmla="*/ 6814361 w 7473784"/>
              <a:gd name="connsiteY23" fmla="*/ 518746 h 1608992"/>
              <a:gd name="connsiteX24" fmla="*/ 6858322 w 7473784"/>
              <a:gd name="connsiteY24" fmla="*/ 527538 h 1608992"/>
              <a:gd name="connsiteX25" fmla="*/ 7139676 w 7473784"/>
              <a:gd name="connsiteY25" fmla="*/ 597877 h 1608992"/>
              <a:gd name="connsiteX26" fmla="*/ 7473784 w 7473784"/>
              <a:gd name="connsiteY26" fmla="*/ 624254 h 1608992"/>
              <a:gd name="connsiteX27" fmla="*/ 7421030 w 7473784"/>
              <a:gd name="connsiteY27" fmla="*/ 967154 h 1608992"/>
              <a:gd name="connsiteX28" fmla="*/ 7359484 w 7473784"/>
              <a:gd name="connsiteY28" fmla="*/ 1336431 h 1608992"/>
              <a:gd name="connsiteX29" fmla="*/ 7315522 w 7473784"/>
              <a:gd name="connsiteY29" fmla="*/ 1477108 h 1608992"/>
              <a:gd name="connsiteX30" fmla="*/ 7174845 w 7473784"/>
              <a:gd name="connsiteY30" fmla="*/ 1538654 h 1608992"/>
              <a:gd name="connsiteX31" fmla="*/ 6919868 w 7473784"/>
              <a:gd name="connsiteY31" fmla="*/ 1573823 h 1608992"/>
              <a:gd name="connsiteX32" fmla="*/ 6603345 w 7473784"/>
              <a:gd name="connsiteY32" fmla="*/ 1608992 h 1608992"/>
              <a:gd name="connsiteX33" fmla="*/ 6330784 w 7473784"/>
              <a:gd name="connsiteY33" fmla="*/ 1591408 h 1608992"/>
              <a:gd name="connsiteX34" fmla="*/ 6286822 w 7473784"/>
              <a:gd name="connsiteY34" fmla="*/ 1582615 h 1608992"/>
              <a:gd name="connsiteX35" fmla="*/ 5829622 w 7473784"/>
              <a:gd name="connsiteY35" fmla="*/ 1600200 h 1608992"/>
              <a:gd name="connsiteX36" fmla="*/ 5266915 w 7473784"/>
              <a:gd name="connsiteY36" fmla="*/ 1591408 h 1608992"/>
              <a:gd name="connsiteX37" fmla="*/ 5038315 w 7473784"/>
              <a:gd name="connsiteY37" fmla="*/ 1573823 h 1608992"/>
              <a:gd name="connsiteX38" fmla="*/ 4712999 w 7473784"/>
              <a:gd name="connsiteY38" fmla="*/ 1556238 h 1608992"/>
              <a:gd name="connsiteX39" fmla="*/ 4528361 w 7473784"/>
              <a:gd name="connsiteY39" fmla="*/ 1547446 h 1608992"/>
              <a:gd name="connsiteX40" fmla="*/ 3341399 w 7473784"/>
              <a:gd name="connsiteY40" fmla="*/ 1521069 h 1608992"/>
              <a:gd name="connsiteX41" fmla="*/ 3165553 w 7473784"/>
              <a:gd name="connsiteY41" fmla="*/ 1494692 h 1608992"/>
              <a:gd name="connsiteX42" fmla="*/ 1952215 w 7473784"/>
              <a:gd name="connsiteY42" fmla="*/ 1494692 h 1608992"/>
              <a:gd name="connsiteX43" fmla="*/ 1837915 w 7473784"/>
              <a:gd name="connsiteY43" fmla="*/ 1547446 h 1608992"/>
              <a:gd name="connsiteX44" fmla="*/ 1327961 w 7473784"/>
              <a:gd name="connsiteY44" fmla="*/ 1582615 h 1608992"/>
              <a:gd name="connsiteX45" fmla="*/ 686122 w 7473784"/>
              <a:gd name="connsiteY45" fmla="*/ 1529861 h 1608992"/>
              <a:gd name="connsiteX46" fmla="*/ 659745 w 7473784"/>
              <a:gd name="connsiteY46" fmla="*/ 1521069 h 1608992"/>
              <a:gd name="connsiteX47" fmla="*/ 466315 w 7473784"/>
              <a:gd name="connsiteY47" fmla="*/ 1477108 h 1608992"/>
              <a:gd name="connsiteX48" fmla="*/ 316845 w 7473784"/>
              <a:gd name="connsiteY48" fmla="*/ 1433146 h 1608992"/>
              <a:gd name="connsiteX49" fmla="*/ 281676 w 7473784"/>
              <a:gd name="connsiteY49" fmla="*/ 1424354 h 1608992"/>
              <a:gd name="connsiteX50" fmla="*/ 272884 w 7473784"/>
              <a:gd name="connsiteY50" fmla="*/ 1397977 h 1608992"/>
              <a:gd name="connsiteX51" fmla="*/ 79453 w 7473784"/>
              <a:gd name="connsiteY51" fmla="*/ 1195754 h 1608992"/>
              <a:gd name="connsiteX52" fmla="*/ 44284 w 7473784"/>
              <a:gd name="connsiteY52" fmla="*/ 1081454 h 1608992"/>
              <a:gd name="connsiteX53" fmla="*/ 9115 w 7473784"/>
              <a:gd name="connsiteY53" fmla="*/ 967154 h 1608992"/>
              <a:gd name="connsiteX54" fmla="*/ 9115 w 7473784"/>
              <a:gd name="connsiteY54" fmla="*/ 817684 h 1608992"/>
              <a:gd name="connsiteX55" fmla="*/ 395976 w 7473784"/>
              <a:gd name="connsiteY55" fmla="*/ 756138 h 1608992"/>
              <a:gd name="connsiteX56" fmla="*/ 422353 w 7473784"/>
              <a:gd name="connsiteY56" fmla="*/ 747346 h 1608992"/>
              <a:gd name="connsiteX57" fmla="*/ 598199 w 7473784"/>
              <a:gd name="connsiteY57" fmla="*/ 729761 h 1608992"/>
              <a:gd name="connsiteX58" fmla="*/ 774045 w 7473784"/>
              <a:gd name="connsiteY58" fmla="*/ 650631 h 1608992"/>
              <a:gd name="connsiteX59" fmla="*/ 809215 w 7473784"/>
              <a:gd name="connsiteY59" fmla="*/ 633046 h 1608992"/>
              <a:gd name="connsiteX60" fmla="*/ 870761 w 7473784"/>
              <a:gd name="connsiteY60" fmla="*/ 615461 h 1608992"/>
              <a:gd name="connsiteX61" fmla="*/ 879885 w 7473784"/>
              <a:gd name="connsiteY61" fmla="*/ 433976 h 1608992"/>
              <a:gd name="connsiteX62" fmla="*/ 916381 w 7473784"/>
              <a:gd name="connsiteY62" fmla="*/ 251990 h 1608992"/>
              <a:gd name="connsiteX63" fmla="*/ 1090568 w 7473784"/>
              <a:gd name="connsiteY63" fmla="*/ 351692 h 1608992"/>
              <a:gd name="connsiteX64" fmla="*/ 1064191 w 7473784"/>
              <a:gd name="connsiteY64" fmla="*/ 79131 h 1608992"/>
              <a:gd name="connsiteX65" fmla="*/ 1072984 w 7473784"/>
              <a:gd name="connsiteY65" fmla="*/ 17584 h 1608992"/>
              <a:gd name="connsiteX66" fmla="*/ 1283999 w 7473784"/>
              <a:gd name="connsiteY66" fmla="*/ 35169 h 1608992"/>
              <a:gd name="connsiteX67" fmla="*/ 1283999 w 7473784"/>
              <a:gd name="connsiteY67" fmla="*/ 0 h 1608992"/>
              <a:gd name="connsiteX0" fmla="*/ 1283999 w 7473784"/>
              <a:gd name="connsiteY0" fmla="*/ 0 h 1608992"/>
              <a:gd name="connsiteX1" fmla="*/ 1468638 w 7473784"/>
              <a:gd name="connsiteY1" fmla="*/ 35169 h 1608992"/>
              <a:gd name="connsiteX2" fmla="*/ 1758784 w 7473784"/>
              <a:gd name="connsiteY2" fmla="*/ 61546 h 1608992"/>
              <a:gd name="connsiteX3" fmla="*/ 1934630 w 7473784"/>
              <a:gd name="connsiteY3" fmla="*/ 87923 h 1608992"/>
              <a:gd name="connsiteX4" fmla="*/ 2374245 w 7473784"/>
              <a:gd name="connsiteY4" fmla="*/ 105508 h 1608992"/>
              <a:gd name="connsiteX5" fmla="*/ 2470961 w 7473784"/>
              <a:gd name="connsiteY5" fmla="*/ 114300 h 1608992"/>
              <a:gd name="connsiteX6" fmla="*/ 2892991 w 7473784"/>
              <a:gd name="connsiteY6" fmla="*/ 123092 h 1608992"/>
              <a:gd name="connsiteX7" fmla="*/ 3288645 w 7473784"/>
              <a:gd name="connsiteY7" fmla="*/ 228600 h 1608992"/>
              <a:gd name="connsiteX8" fmla="*/ 3693091 w 7473784"/>
              <a:gd name="connsiteY8" fmla="*/ 254977 h 1608992"/>
              <a:gd name="connsiteX9" fmla="*/ 3930484 w 7473784"/>
              <a:gd name="connsiteY9" fmla="*/ 272561 h 1608992"/>
              <a:gd name="connsiteX10" fmla="*/ 4079953 w 7473784"/>
              <a:gd name="connsiteY10" fmla="*/ 290146 h 1608992"/>
              <a:gd name="connsiteX11" fmla="*/ 4229422 w 7473784"/>
              <a:gd name="connsiteY11" fmla="*/ 272561 h 1608992"/>
              <a:gd name="connsiteX12" fmla="*/ 4326138 w 7473784"/>
              <a:gd name="connsiteY12" fmla="*/ 281354 h 1608992"/>
              <a:gd name="connsiteX13" fmla="*/ 4352515 w 7473784"/>
              <a:gd name="connsiteY13" fmla="*/ 290146 h 1608992"/>
              <a:gd name="connsiteX14" fmla="*/ 4449230 w 7473784"/>
              <a:gd name="connsiteY14" fmla="*/ 298938 h 1608992"/>
              <a:gd name="connsiteX15" fmla="*/ 4871261 w 7473784"/>
              <a:gd name="connsiteY15" fmla="*/ 342900 h 1608992"/>
              <a:gd name="connsiteX16" fmla="*/ 5293291 w 7473784"/>
              <a:gd name="connsiteY16" fmla="*/ 448408 h 1608992"/>
              <a:gd name="connsiteX17" fmla="*/ 5442761 w 7473784"/>
              <a:gd name="connsiteY17" fmla="*/ 439615 h 1608992"/>
              <a:gd name="connsiteX18" fmla="*/ 5935130 w 7473784"/>
              <a:gd name="connsiteY18" fmla="*/ 430823 h 1608992"/>
              <a:gd name="connsiteX19" fmla="*/ 6190107 w 7473784"/>
              <a:gd name="connsiteY19" fmla="*/ 430823 h 1608992"/>
              <a:gd name="connsiteX20" fmla="*/ 6418707 w 7473784"/>
              <a:gd name="connsiteY20" fmla="*/ 474784 h 1608992"/>
              <a:gd name="connsiteX21" fmla="*/ 6576968 w 7473784"/>
              <a:gd name="connsiteY21" fmla="*/ 483577 h 1608992"/>
              <a:gd name="connsiteX22" fmla="*/ 6787984 w 7473784"/>
              <a:gd name="connsiteY22" fmla="*/ 509954 h 1608992"/>
              <a:gd name="connsiteX23" fmla="*/ 6814361 w 7473784"/>
              <a:gd name="connsiteY23" fmla="*/ 518746 h 1608992"/>
              <a:gd name="connsiteX24" fmla="*/ 6858322 w 7473784"/>
              <a:gd name="connsiteY24" fmla="*/ 527538 h 1608992"/>
              <a:gd name="connsiteX25" fmla="*/ 7139676 w 7473784"/>
              <a:gd name="connsiteY25" fmla="*/ 597877 h 1608992"/>
              <a:gd name="connsiteX26" fmla="*/ 7473784 w 7473784"/>
              <a:gd name="connsiteY26" fmla="*/ 624254 h 1608992"/>
              <a:gd name="connsiteX27" fmla="*/ 7421030 w 7473784"/>
              <a:gd name="connsiteY27" fmla="*/ 967154 h 1608992"/>
              <a:gd name="connsiteX28" fmla="*/ 7359484 w 7473784"/>
              <a:gd name="connsiteY28" fmla="*/ 1336431 h 1608992"/>
              <a:gd name="connsiteX29" fmla="*/ 7315522 w 7473784"/>
              <a:gd name="connsiteY29" fmla="*/ 1477108 h 1608992"/>
              <a:gd name="connsiteX30" fmla="*/ 7174845 w 7473784"/>
              <a:gd name="connsiteY30" fmla="*/ 1538654 h 1608992"/>
              <a:gd name="connsiteX31" fmla="*/ 6919868 w 7473784"/>
              <a:gd name="connsiteY31" fmla="*/ 1573823 h 1608992"/>
              <a:gd name="connsiteX32" fmla="*/ 6603345 w 7473784"/>
              <a:gd name="connsiteY32" fmla="*/ 1608992 h 1608992"/>
              <a:gd name="connsiteX33" fmla="*/ 6330784 w 7473784"/>
              <a:gd name="connsiteY33" fmla="*/ 1591408 h 1608992"/>
              <a:gd name="connsiteX34" fmla="*/ 6286822 w 7473784"/>
              <a:gd name="connsiteY34" fmla="*/ 1582615 h 1608992"/>
              <a:gd name="connsiteX35" fmla="*/ 5829622 w 7473784"/>
              <a:gd name="connsiteY35" fmla="*/ 1600200 h 1608992"/>
              <a:gd name="connsiteX36" fmla="*/ 5266915 w 7473784"/>
              <a:gd name="connsiteY36" fmla="*/ 1591408 h 1608992"/>
              <a:gd name="connsiteX37" fmla="*/ 5038315 w 7473784"/>
              <a:gd name="connsiteY37" fmla="*/ 1573823 h 1608992"/>
              <a:gd name="connsiteX38" fmla="*/ 4712999 w 7473784"/>
              <a:gd name="connsiteY38" fmla="*/ 1556238 h 1608992"/>
              <a:gd name="connsiteX39" fmla="*/ 4528361 w 7473784"/>
              <a:gd name="connsiteY39" fmla="*/ 1547446 h 1608992"/>
              <a:gd name="connsiteX40" fmla="*/ 3341399 w 7473784"/>
              <a:gd name="connsiteY40" fmla="*/ 1521069 h 1608992"/>
              <a:gd name="connsiteX41" fmla="*/ 3165553 w 7473784"/>
              <a:gd name="connsiteY41" fmla="*/ 1494692 h 1608992"/>
              <a:gd name="connsiteX42" fmla="*/ 1952215 w 7473784"/>
              <a:gd name="connsiteY42" fmla="*/ 1494692 h 1608992"/>
              <a:gd name="connsiteX43" fmla="*/ 1837915 w 7473784"/>
              <a:gd name="connsiteY43" fmla="*/ 1547446 h 1608992"/>
              <a:gd name="connsiteX44" fmla="*/ 1327961 w 7473784"/>
              <a:gd name="connsiteY44" fmla="*/ 1582615 h 1608992"/>
              <a:gd name="connsiteX45" fmla="*/ 686122 w 7473784"/>
              <a:gd name="connsiteY45" fmla="*/ 1529861 h 1608992"/>
              <a:gd name="connsiteX46" fmla="*/ 659745 w 7473784"/>
              <a:gd name="connsiteY46" fmla="*/ 1521069 h 1608992"/>
              <a:gd name="connsiteX47" fmla="*/ 466315 w 7473784"/>
              <a:gd name="connsiteY47" fmla="*/ 1477108 h 1608992"/>
              <a:gd name="connsiteX48" fmla="*/ 316845 w 7473784"/>
              <a:gd name="connsiteY48" fmla="*/ 1433146 h 1608992"/>
              <a:gd name="connsiteX49" fmla="*/ 281676 w 7473784"/>
              <a:gd name="connsiteY49" fmla="*/ 1424354 h 1608992"/>
              <a:gd name="connsiteX50" fmla="*/ 272884 w 7473784"/>
              <a:gd name="connsiteY50" fmla="*/ 1397977 h 1608992"/>
              <a:gd name="connsiteX51" fmla="*/ 79453 w 7473784"/>
              <a:gd name="connsiteY51" fmla="*/ 1195754 h 1608992"/>
              <a:gd name="connsiteX52" fmla="*/ 44284 w 7473784"/>
              <a:gd name="connsiteY52" fmla="*/ 1081454 h 1608992"/>
              <a:gd name="connsiteX53" fmla="*/ 9115 w 7473784"/>
              <a:gd name="connsiteY53" fmla="*/ 967154 h 1608992"/>
              <a:gd name="connsiteX54" fmla="*/ 9115 w 7473784"/>
              <a:gd name="connsiteY54" fmla="*/ 817684 h 1608992"/>
              <a:gd name="connsiteX55" fmla="*/ 395976 w 7473784"/>
              <a:gd name="connsiteY55" fmla="*/ 756138 h 1608992"/>
              <a:gd name="connsiteX56" fmla="*/ 422353 w 7473784"/>
              <a:gd name="connsiteY56" fmla="*/ 747346 h 1608992"/>
              <a:gd name="connsiteX57" fmla="*/ 598199 w 7473784"/>
              <a:gd name="connsiteY57" fmla="*/ 729761 h 1608992"/>
              <a:gd name="connsiteX58" fmla="*/ 774045 w 7473784"/>
              <a:gd name="connsiteY58" fmla="*/ 650631 h 1608992"/>
              <a:gd name="connsiteX59" fmla="*/ 809215 w 7473784"/>
              <a:gd name="connsiteY59" fmla="*/ 633046 h 1608992"/>
              <a:gd name="connsiteX60" fmla="*/ 870761 w 7473784"/>
              <a:gd name="connsiteY60" fmla="*/ 615461 h 1608992"/>
              <a:gd name="connsiteX61" fmla="*/ 879885 w 7473784"/>
              <a:gd name="connsiteY61" fmla="*/ 433976 h 1608992"/>
              <a:gd name="connsiteX62" fmla="*/ 916381 w 7473784"/>
              <a:gd name="connsiteY62" fmla="*/ 251990 h 1608992"/>
              <a:gd name="connsiteX63" fmla="*/ 978425 w 7473784"/>
              <a:gd name="connsiteY63" fmla="*/ 75646 h 1608992"/>
              <a:gd name="connsiteX64" fmla="*/ 1064191 w 7473784"/>
              <a:gd name="connsiteY64" fmla="*/ 79131 h 1608992"/>
              <a:gd name="connsiteX65" fmla="*/ 1072984 w 7473784"/>
              <a:gd name="connsiteY65" fmla="*/ 17584 h 1608992"/>
              <a:gd name="connsiteX66" fmla="*/ 1283999 w 7473784"/>
              <a:gd name="connsiteY66" fmla="*/ 35169 h 1608992"/>
              <a:gd name="connsiteX67" fmla="*/ 1283999 w 7473784"/>
              <a:gd name="connsiteY67" fmla="*/ 0 h 1608992"/>
              <a:gd name="connsiteX0" fmla="*/ 1283999 w 7473784"/>
              <a:gd name="connsiteY0" fmla="*/ 34006 h 1642998"/>
              <a:gd name="connsiteX1" fmla="*/ 1468638 w 7473784"/>
              <a:gd name="connsiteY1" fmla="*/ 69175 h 1642998"/>
              <a:gd name="connsiteX2" fmla="*/ 1758784 w 7473784"/>
              <a:gd name="connsiteY2" fmla="*/ 95552 h 1642998"/>
              <a:gd name="connsiteX3" fmla="*/ 1934630 w 7473784"/>
              <a:gd name="connsiteY3" fmla="*/ 121929 h 1642998"/>
              <a:gd name="connsiteX4" fmla="*/ 2374245 w 7473784"/>
              <a:gd name="connsiteY4" fmla="*/ 139514 h 1642998"/>
              <a:gd name="connsiteX5" fmla="*/ 2470961 w 7473784"/>
              <a:gd name="connsiteY5" fmla="*/ 148306 h 1642998"/>
              <a:gd name="connsiteX6" fmla="*/ 2892991 w 7473784"/>
              <a:gd name="connsiteY6" fmla="*/ 157098 h 1642998"/>
              <a:gd name="connsiteX7" fmla="*/ 3288645 w 7473784"/>
              <a:gd name="connsiteY7" fmla="*/ 262606 h 1642998"/>
              <a:gd name="connsiteX8" fmla="*/ 3693091 w 7473784"/>
              <a:gd name="connsiteY8" fmla="*/ 288983 h 1642998"/>
              <a:gd name="connsiteX9" fmla="*/ 3930484 w 7473784"/>
              <a:gd name="connsiteY9" fmla="*/ 306567 h 1642998"/>
              <a:gd name="connsiteX10" fmla="*/ 4079953 w 7473784"/>
              <a:gd name="connsiteY10" fmla="*/ 324152 h 1642998"/>
              <a:gd name="connsiteX11" fmla="*/ 4229422 w 7473784"/>
              <a:gd name="connsiteY11" fmla="*/ 306567 h 1642998"/>
              <a:gd name="connsiteX12" fmla="*/ 4326138 w 7473784"/>
              <a:gd name="connsiteY12" fmla="*/ 315360 h 1642998"/>
              <a:gd name="connsiteX13" fmla="*/ 4352515 w 7473784"/>
              <a:gd name="connsiteY13" fmla="*/ 324152 h 1642998"/>
              <a:gd name="connsiteX14" fmla="*/ 4449230 w 7473784"/>
              <a:gd name="connsiteY14" fmla="*/ 332944 h 1642998"/>
              <a:gd name="connsiteX15" fmla="*/ 4871261 w 7473784"/>
              <a:gd name="connsiteY15" fmla="*/ 376906 h 1642998"/>
              <a:gd name="connsiteX16" fmla="*/ 5293291 w 7473784"/>
              <a:gd name="connsiteY16" fmla="*/ 482414 h 1642998"/>
              <a:gd name="connsiteX17" fmla="*/ 5442761 w 7473784"/>
              <a:gd name="connsiteY17" fmla="*/ 473621 h 1642998"/>
              <a:gd name="connsiteX18" fmla="*/ 5935130 w 7473784"/>
              <a:gd name="connsiteY18" fmla="*/ 464829 h 1642998"/>
              <a:gd name="connsiteX19" fmla="*/ 6190107 w 7473784"/>
              <a:gd name="connsiteY19" fmla="*/ 464829 h 1642998"/>
              <a:gd name="connsiteX20" fmla="*/ 6418707 w 7473784"/>
              <a:gd name="connsiteY20" fmla="*/ 508790 h 1642998"/>
              <a:gd name="connsiteX21" fmla="*/ 6576968 w 7473784"/>
              <a:gd name="connsiteY21" fmla="*/ 517583 h 1642998"/>
              <a:gd name="connsiteX22" fmla="*/ 6787984 w 7473784"/>
              <a:gd name="connsiteY22" fmla="*/ 543960 h 1642998"/>
              <a:gd name="connsiteX23" fmla="*/ 6814361 w 7473784"/>
              <a:gd name="connsiteY23" fmla="*/ 552752 h 1642998"/>
              <a:gd name="connsiteX24" fmla="*/ 6858322 w 7473784"/>
              <a:gd name="connsiteY24" fmla="*/ 561544 h 1642998"/>
              <a:gd name="connsiteX25" fmla="*/ 7139676 w 7473784"/>
              <a:gd name="connsiteY25" fmla="*/ 631883 h 1642998"/>
              <a:gd name="connsiteX26" fmla="*/ 7473784 w 7473784"/>
              <a:gd name="connsiteY26" fmla="*/ 658260 h 1642998"/>
              <a:gd name="connsiteX27" fmla="*/ 7421030 w 7473784"/>
              <a:gd name="connsiteY27" fmla="*/ 1001160 h 1642998"/>
              <a:gd name="connsiteX28" fmla="*/ 7359484 w 7473784"/>
              <a:gd name="connsiteY28" fmla="*/ 1370437 h 1642998"/>
              <a:gd name="connsiteX29" fmla="*/ 7315522 w 7473784"/>
              <a:gd name="connsiteY29" fmla="*/ 1511114 h 1642998"/>
              <a:gd name="connsiteX30" fmla="*/ 7174845 w 7473784"/>
              <a:gd name="connsiteY30" fmla="*/ 1572660 h 1642998"/>
              <a:gd name="connsiteX31" fmla="*/ 6919868 w 7473784"/>
              <a:gd name="connsiteY31" fmla="*/ 1607829 h 1642998"/>
              <a:gd name="connsiteX32" fmla="*/ 6603345 w 7473784"/>
              <a:gd name="connsiteY32" fmla="*/ 1642998 h 1642998"/>
              <a:gd name="connsiteX33" fmla="*/ 6330784 w 7473784"/>
              <a:gd name="connsiteY33" fmla="*/ 1625414 h 1642998"/>
              <a:gd name="connsiteX34" fmla="*/ 6286822 w 7473784"/>
              <a:gd name="connsiteY34" fmla="*/ 1616621 h 1642998"/>
              <a:gd name="connsiteX35" fmla="*/ 5829622 w 7473784"/>
              <a:gd name="connsiteY35" fmla="*/ 1634206 h 1642998"/>
              <a:gd name="connsiteX36" fmla="*/ 5266915 w 7473784"/>
              <a:gd name="connsiteY36" fmla="*/ 1625414 h 1642998"/>
              <a:gd name="connsiteX37" fmla="*/ 5038315 w 7473784"/>
              <a:gd name="connsiteY37" fmla="*/ 1607829 h 1642998"/>
              <a:gd name="connsiteX38" fmla="*/ 4712999 w 7473784"/>
              <a:gd name="connsiteY38" fmla="*/ 1590244 h 1642998"/>
              <a:gd name="connsiteX39" fmla="*/ 4528361 w 7473784"/>
              <a:gd name="connsiteY39" fmla="*/ 1581452 h 1642998"/>
              <a:gd name="connsiteX40" fmla="*/ 3341399 w 7473784"/>
              <a:gd name="connsiteY40" fmla="*/ 1555075 h 1642998"/>
              <a:gd name="connsiteX41" fmla="*/ 3165553 w 7473784"/>
              <a:gd name="connsiteY41" fmla="*/ 1528698 h 1642998"/>
              <a:gd name="connsiteX42" fmla="*/ 1952215 w 7473784"/>
              <a:gd name="connsiteY42" fmla="*/ 1528698 h 1642998"/>
              <a:gd name="connsiteX43" fmla="*/ 1837915 w 7473784"/>
              <a:gd name="connsiteY43" fmla="*/ 1581452 h 1642998"/>
              <a:gd name="connsiteX44" fmla="*/ 1327961 w 7473784"/>
              <a:gd name="connsiteY44" fmla="*/ 1616621 h 1642998"/>
              <a:gd name="connsiteX45" fmla="*/ 686122 w 7473784"/>
              <a:gd name="connsiteY45" fmla="*/ 1563867 h 1642998"/>
              <a:gd name="connsiteX46" fmla="*/ 659745 w 7473784"/>
              <a:gd name="connsiteY46" fmla="*/ 1555075 h 1642998"/>
              <a:gd name="connsiteX47" fmla="*/ 466315 w 7473784"/>
              <a:gd name="connsiteY47" fmla="*/ 1511114 h 1642998"/>
              <a:gd name="connsiteX48" fmla="*/ 316845 w 7473784"/>
              <a:gd name="connsiteY48" fmla="*/ 1467152 h 1642998"/>
              <a:gd name="connsiteX49" fmla="*/ 281676 w 7473784"/>
              <a:gd name="connsiteY49" fmla="*/ 1458360 h 1642998"/>
              <a:gd name="connsiteX50" fmla="*/ 272884 w 7473784"/>
              <a:gd name="connsiteY50" fmla="*/ 1431983 h 1642998"/>
              <a:gd name="connsiteX51" fmla="*/ 79453 w 7473784"/>
              <a:gd name="connsiteY51" fmla="*/ 1229760 h 1642998"/>
              <a:gd name="connsiteX52" fmla="*/ 44284 w 7473784"/>
              <a:gd name="connsiteY52" fmla="*/ 1115460 h 1642998"/>
              <a:gd name="connsiteX53" fmla="*/ 9115 w 7473784"/>
              <a:gd name="connsiteY53" fmla="*/ 1001160 h 1642998"/>
              <a:gd name="connsiteX54" fmla="*/ 9115 w 7473784"/>
              <a:gd name="connsiteY54" fmla="*/ 851690 h 1642998"/>
              <a:gd name="connsiteX55" fmla="*/ 395976 w 7473784"/>
              <a:gd name="connsiteY55" fmla="*/ 790144 h 1642998"/>
              <a:gd name="connsiteX56" fmla="*/ 422353 w 7473784"/>
              <a:gd name="connsiteY56" fmla="*/ 781352 h 1642998"/>
              <a:gd name="connsiteX57" fmla="*/ 598199 w 7473784"/>
              <a:gd name="connsiteY57" fmla="*/ 763767 h 1642998"/>
              <a:gd name="connsiteX58" fmla="*/ 774045 w 7473784"/>
              <a:gd name="connsiteY58" fmla="*/ 684637 h 1642998"/>
              <a:gd name="connsiteX59" fmla="*/ 809215 w 7473784"/>
              <a:gd name="connsiteY59" fmla="*/ 667052 h 1642998"/>
              <a:gd name="connsiteX60" fmla="*/ 870761 w 7473784"/>
              <a:gd name="connsiteY60" fmla="*/ 649467 h 1642998"/>
              <a:gd name="connsiteX61" fmla="*/ 879885 w 7473784"/>
              <a:gd name="connsiteY61" fmla="*/ 467982 h 1642998"/>
              <a:gd name="connsiteX62" fmla="*/ 916381 w 7473784"/>
              <a:gd name="connsiteY62" fmla="*/ 285996 h 1642998"/>
              <a:gd name="connsiteX63" fmla="*/ 978425 w 7473784"/>
              <a:gd name="connsiteY63" fmla="*/ 109652 h 1642998"/>
              <a:gd name="connsiteX64" fmla="*/ 1003806 w 7473784"/>
              <a:gd name="connsiteY64" fmla="*/ 993 h 1642998"/>
              <a:gd name="connsiteX65" fmla="*/ 1072984 w 7473784"/>
              <a:gd name="connsiteY65" fmla="*/ 51590 h 1642998"/>
              <a:gd name="connsiteX66" fmla="*/ 1283999 w 7473784"/>
              <a:gd name="connsiteY66" fmla="*/ 69175 h 1642998"/>
              <a:gd name="connsiteX67" fmla="*/ 1283999 w 7473784"/>
              <a:gd name="connsiteY67" fmla="*/ 34006 h 1642998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809215 w 7473784"/>
              <a:gd name="connsiteY59" fmla="*/ 762898 h 1738844"/>
              <a:gd name="connsiteX60" fmla="*/ 870761 w 7473784"/>
              <a:gd name="connsiteY60" fmla="*/ 745313 h 1738844"/>
              <a:gd name="connsiteX61" fmla="*/ 879885 w 7473784"/>
              <a:gd name="connsiteY61" fmla="*/ 563828 h 1738844"/>
              <a:gd name="connsiteX62" fmla="*/ 916381 w 7473784"/>
              <a:gd name="connsiteY62" fmla="*/ 381842 h 1738844"/>
              <a:gd name="connsiteX63" fmla="*/ 978425 w 7473784"/>
              <a:gd name="connsiteY63" fmla="*/ 205498 h 1738844"/>
              <a:gd name="connsiteX64" fmla="*/ 1003806 w 7473784"/>
              <a:gd name="connsiteY64" fmla="*/ 96839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809215 w 7473784"/>
              <a:gd name="connsiteY59" fmla="*/ 762898 h 1738844"/>
              <a:gd name="connsiteX60" fmla="*/ 870761 w 7473784"/>
              <a:gd name="connsiteY60" fmla="*/ 745313 h 1738844"/>
              <a:gd name="connsiteX61" fmla="*/ 879885 w 7473784"/>
              <a:gd name="connsiteY61" fmla="*/ 563828 h 1738844"/>
              <a:gd name="connsiteX62" fmla="*/ 916381 w 7473784"/>
              <a:gd name="connsiteY62" fmla="*/ 381842 h 1738844"/>
              <a:gd name="connsiteX63" fmla="*/ 978425 w 7473784"/>
              <a:gd name="connsiteY63" fmla="*/ 205498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809215 w 7473784"/>
              <a:gd name="connsiteY59" fmla="*/ 762898 h 1738844"/>
              <a:gd name="connsiteX60" fmla="*/ 870761 w 7473784"/>
              <a:gd name="connsiteY60" fmla="*/ 745313 h 1738844"/>
              <a:gd name="connsiteX61" fmla="*/ 879885 w 7473784"/>
              <a:gd name="connsiteY61" fmla="*/ 563828 h 1738844"/>
              <a:gd name="connsiteX62" fmla="*/ 916381 w 7473784"/>
              <a:gd name="connsiteY62" fmla="*/ 381842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809215 w 7473784"/>
              <a:gd name="connsiteY59" fmla="*/ 762898 h 1738844"/>
              <a:gd name="connsiteX60" fmla="*/ 870761 w 7473784"/>
              <a:gd name="connsiteY60" fmla="*/ 745313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809215 w 7473784"/>
              <a:gd name="connsiteY59" fmla="*/ 762898 h 1738844"/>
              <a:gd name="connsiteX60" fmla="*/ 715486 w 7473784"/>
              <a:gd name="connsiteY60" fmla="*/ 676302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774045 w 7473784"/>
              <a:gd name="connsiteY58" fmla="*/ 780483 h 1738844"/>
              <a:gd name="connsiteX59" fmla="*/ 636687 w 7473784"/>
              <a:gd name="connsiteY59" fmla="*/ 719766 h 1738844"/>
              <a:gd name="connsiteX60" fmla="*/ 715486 w 7473784"/>
              <a:gd name="connsiteY60" fmla="*/ 676302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598199 w 7473784"/>
              <a:gd name="connsiteY57" fmla="*/ 859613 h 1738844"/>
              <a:gd name="connsiteX58" fmla="*/ 454868 w 7473784"/>
              <a:gd name="connsiteY58" fmla="*/ 780483 h 1738844"/>
              <a:gd name="connsiteX59" fmla="*/ 636687 w 7473784"/>
              <a:gd name="connsiteY59" fmla="*/ 719766 h 1738844"/>
              <a:gd name="connsiteX60" fmla="*/ 715486 w 7473784"/>
              <a:gd name="connsiteY60" fmla="*/ 676302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422353 w 7473784"/>
              <a:gd name="connsiteY56" fmla="*/ 877198 h 1738844"/>
              <a:gd name="connsiteX57" fmla="*/ 287648 w 7473784"/>
              <a:gd name="connsiteY57" fmla="*/ 799228 h 1738844"/>
              <a:gd name="connsiteX58" fmla="*/ 454868 w 7473784"/>
              <a:gd name="connsiteY58" fmla="*/ 780483 h 1738844"/>
              <a:gd name="connsiteX59" fmla="*/ 636687 w 7473784"/>
              <a:gd name="connsiteY59" fmla="*/ 719766 h 1738844"/>
              <a:gd name="connsiteX60" fmla="*/ 715486 w 7473784"/>
              <a:gd name="connsiteY60" fmla="*/ 676302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3999 w 7473784"/>
              <a:gd name="connsiteY0" fmla="*/ 129852 h 1738844"/>
              <a:gd name="connsiteX1" fmla="*/ 1468638 w 7473784"/>
              <a:gd name="connsiteY1" fmla="*/ 165021 h 1738844"/>
              <a:gd name="connsiteX2" fmla="*/ 1758784 w 7473784"/>
              <a:gd name="connsiteY2" fmla="*/ 191398 h 1738844"/>
              <a:gd name="connsiteX3" fmla="*/ 1934630 w 7473784"/>
              <a:gd name="connsiteY3" fmla="*/ 217775 h 1738844"/>
              <a:gd name="connsiteX4" fmla="*/ 2374245 w 7473784"/>
              <a:gd name="connsiteY4" fmla="*/ 235360 h 1738844"/>
              <a:gd name="connsiteX5" fmla="*/ 2470961 w 7473784"/>
              <a:gd name="connsiteY5" fmla="*/ 244152 h 1738844"/>
              <a:gd name="connsiteX6" fmla="*/ 2892991 w 7473784"/>
              <a:gd name="connsiteY6" fmla="*/ 252944 h 1738844"/>
              <a:gd name="connsiteX7" fmla="*/ 3288645 w 7473784"/>
              <a:gd name="connsiteY7" fmla="*/ 358452 h 1738844"/>
              <a:gd name="connsiteX8" fmla="*/ 3693091 w 7473784"/>
              <a:gd name="connsiteY8" fmla="*/ 384829 h 1738844"/>
              <a:gd name="connsiteX9" fmla="*/ 3930484 w 7473784"/>
              <a:gd name="connsiteY9" fmla="*/ 402413 h 1738844"/>
              <a:gd name="connsiteX10" fmla="*/ 4079953 w 7473784"/>
              <a:gd name="connsiteY10" fmla="*/ 419998 h 1738844"/>
              <a:gd name="connsiteX11" fmla="*/ 4229422 w 7473784"/>
              <a:gd name="connsiteY11" fmla="*/ 402413 h 1738844"/>
              <a:gd name="connsiteX12" fmla="*/ 4326138 w 7473784"/>
              <a:gd name="connsiteY12" fmla="*/ 411206 h 1738844"/>
              <a:gd name="connsiteX13" fmla="*/ 4352515 w 7473784"/>
              <a:gd name="connsiteY13" fmla="*/ 419998 h 1738844"/>
              <a:gd name="connsiteX14" fmla="*/ 4449230 w 7473784"/>
              <a:gd name="connsiteY14" fmla="*/ 428790 h 1738844"/>
              <a:gd name="connsiteX15" fmla="*/ 4871261 w 7473784"/>
              <a:gd name="connsiteY15" fmla="*/ 472752 h 1738844"/>
              <a:gd name="connsiteX16" fmla="*/ 5293291 w 7473784"/>
              <a:gd name="connsiteY16" fmla="*/ 578260 h 1738844"/>
              <a:gd name="connsiteX17" fmla="*/ 5442761 w 7473784"/>
              <a:gd name="connsiteY17" fmla="*/ 569467 h 1738844"/>
              <a:gd name="connsiteX18" fmla="*/ 5935130 w 7473784"/>
              <a:gd name="connsiteY18" fmla="*/ 560675 h 1738844"/>
              <a:gd name="connsiteX19" fmla="*/ 6190107 w 7473784"/>
              <a:gd name="connsiteY19" fmla="*/ 560675 h 1738844"/>
              <a:gd name="connsiteX20" fmla="*/ 6418707 w 7473784"/>
              <a:gd name="connsiteY20" fmla="*/ 604636 h 1738844"/>
              <a:gd name="connsiteX21" fmla="*/ 6576968 w 7473784"/>
              <a:gd name="connsiteY21" fmla="*/ 613429 h 1738844"/>
              <a:gd name="connsiteX22" fmla="*/ 6787984 w 7473784"/>
              <a:gd name="connsiteY22" fmla="*/ 639806 h 1738844"/>
              <a:gd name="connsiteX23" fmla="*/ 6814361 w 7473784"/>
              <a:gd name="connsiteY23" fmla="*/ 648598 h 1738844"/>
              <a:gd name="connsiteX24" fmla="*/ 6858322 w 7473784"/>
              <a:gd name="connsiteY24" fmla="*/ 657390 h 1738844"/>
              <a:gd name="connsiteX25" fmla="*/ 7139676 w 7473784"/>
              <a:gd name="connsiteY25" fmla="*/ 727729 h 1738844"/>
              <a:gd name="connsiteX26" fmla="*/ 7473784 w 7473784"/>
              <a:gd name="connsiteY26" fmla="*/ 754106 h 1738844"/>
              <a:gd name="connsiteX27" fmla="*/ 7421030 w 7473784"/>
              <a:gd name="connsiteY27" fmla="*/ 1097006 h 1738844"/>
              <a:gd name="connsiteX28" fmla="*/ 7359484 w 7473784"/>
              <a:gd name="connsiteY28" fmla="*/ 1466283 h 1738844"/>
              <a:gd name="connsiteX29" fmla="*/ 7315522 w 7473784"/>
              <a:gd name="connsiteY29" fmla="*/ 1606960 h 1738844"/>
              <a:gd name="connsiteX30" fmla="*/ 7174845 w 7473784"/>
              <a:gd name="connsiteY30" fmla="*/ 1668506 h 1738844"/>
              <a:gd name="connsiteX31" fmla="*/ 6919868 w 7473784"/>
              <a:gd name="connsiteY31" fmla="*/ 1703675 h 1738844"/>
              <a:gd name="connsiteX32" fmla="*/ 6603345 w 7473784"/>
              <a:gd name="connsiteY32" fmla="*/ 1738844 h 1738844"/>
              <a:gd name="connsiteX33" fmla="*/ 6330784 w 7473784"/>
              <a:gd name="connsiteY33" fmla="*/ 1721260 h 1738844"/>
              <a:gd name="connsiteX34" fmla="*/ 6286822 w 7473784"/>
              <a:gd name="connsiteY34" fmla="*/ 1712467 h 1738844"/>
              <a:gd name="connsiteX35" fmla="*/ 5829622 w 7473784"/>
              <a:gd name="connsiteY35" fmla="*/ 1730052 h 1738844"/>
              <a:gd name="connsiteX36" fmla="*/ 5266915 w 7473784"/>
              <a:gd name="connsiteY36" fmla="*/ 1721260 h 1738844"/>
              <a:gd name="connsiteX37" fmla="*/ 5038315 w 7473784"/>
              <a:gd name="connsiteY37" fmla="*/ 1703675 h 1738844"/>
              <a:gd name="connsiteX38" fmla="*/ 4712999 w 7473784"/>
              <a:gd name="connsiteY38" fmla="*/ 1686090 h 1738844"/>
              <a:gd name="connsiteX39" fmla="*/ 4528361 w 7473784"/>
              <a:gd name="connsiteY39" fmla="*/ 1677298 h 1738844"/>
              <a:gd name="connsiteX40" fmla="*/ 3341399 w 7473784"/>
              <a:gd name="connsiteY40" fmla="*/ 1650921 h 1738844"/>
              <a:gd name="connsiteX41" fmla="*/ 3165553 w 7473784"/>
              <a:gd name="connsiteY41" fmla="*/ 1624544 h 1738844"/>
              <a:gd name="connsiteX42" fmla="*/ 1952215 w 7473784"/>
              <a:gd name="connsiteY42" fmla="*/ 1624544 h 1738844"/>
              <a:gd name="connsiteX43" fmla="*/ 1837915 w 7473784"/>
              <a:gd name="connsiteY43" fmla="*/ 1677298 h 1738844"/>
              <a:gd name="connsiteX44" fmla="*/ 1327961 w 7473784"/>
              <a:gd name="connsiteY44" fmla="*/ 1712467 h 1738844"/>
              <a:gd name="connsiteX45" fmla="*/ 686122 w 7473784"/>
              <a:gd name="connsiteY45" fmla="*/ 1659713 h 1738844"/>
              <a:gd name="connsiteX46" fmla="*/ 659745 w 7473784"/>
              <a:gd name="connsiteY46" fmla="*/ 1650921 h 1738844"/>
              <a:gd name="connsiteX47" fmla="*/ 466315 w 7473784"/>
              <a:gd name="connsiteY47" fmla="*/ 1606960 h 1738844"/>
              <a:gd name="connsiteX48" fmla="*/ 316845 w 7473784"/>
              <a:gd name="connsiteY48" fmla="*/ 1562998 h 1738844"/>
              <a:gd name="connsiteX49" fmla="*/ 281676 w 7473784"/>
              <a:gd name="connsiteY49" fmla="*/ 1554206 h 1738844"/>
              <a:gd name="connsiteX50" fmla="*/ 272884 w 7473784"/>
              <a:gd name="connsiteY50" fmla="*/ 1527829 h 1738844"/>
              <a:gd name="connsiteX51" fmla="*/ 79453 w 7473784"/>
              <a:gd name="connsiteY51" fmla="*/ 1325606 h 1738844"/>
              <a:gd name="connsiteX52" fmla="*/ 44284 w 7473784"/>
              <a:gd name="connsiteY52" fmla="*/ 1211306 h 1738844"/>
              <a:gd name="connsiteX53" fmla="*/ 9115 w 7473784"/>
              <a:gd name="connsiteY53" fmla="*/ 1097006 h 1738844"/>
              <a:gd name="connsiteX54" fmla="*/ 9115 w 7473784"/>
              <a:gd name="connsiteY54" fmla="*/ 947536 h 1738844"/>
              <a:gd name="connsiteX55" fmla="*/ 395976 w 7473784"/>
              <a:gd name="connsiteY55" fmla="*/ 885990 h 1738844"/>
              <a:gd name="connsiteX56" fmla="*/ 172187 w 7473784"/>
              <a:gd name="connsiteY56" fmla="*/ 868571 h 1738844"/>
              <a:gd name="connsiteX57" fmla="*/ 287648 w 7473784"/>
              <a:gd name="connsiteY57" fmla="*/ 799228 h 1738844"/>
              <a:gd name="connsiteX58" fmla="*/ 454868 w 7473784"/>
              <a:gd name="connsiteY58" fmla="*/ 780483 h 1738844"/>
              <a:gd name="connsiteX59" fmla="*/ 636687 w 7473784"/>
              <a:gd name="connsiteY59" fmla="*/ 719766 h 1738844"/>
              <a:gd name="connsiteX60" fmla="*/ 715486 w 7473784"/>
              <a:gd name="connsiteY60" fmla="*/ 676302 h 1738844"/>
              <a:gd name="connsiteX61" fmla="*/ 879885 w 7473784"/>
              <a:gd name="connsiteY61" fmla="*/ 563828 h 1738844"/>
              <a:gd name="connsiteX62" fmla="*/ 761106 w 7473784"/>
              <a:gd name="connsiteY62" fmla="*/ 338710 h 1738844"/>
              <a:gd name="connsiteX63" fmla="*/ 900787 w 7473784"/>
              <a:gd name="connsiteY63" fmla="*/ 214124 h 1738844"/>
              <a:gd name="connsiteX64" fmla="*/ 788145 w 7473784"/>
              <a:gd name="connsiteY64" fmla="*/ 27828 h 1738844"/>
              <a:gd name="connsiteX65" fmla="*/ 1047105 w 7473784"/>
              <a:gd name="connsiteY65" fmla="*/ 787 h 1738844"/>
              <a:gd name="connsiteX66" fmla="*/ 1283999 w 7473784"/>
              <a:gd name="connsiteY66" fmla="*/ 165021 h 1738844"/>
              <a:gd name="connsiteX67" fmla="*/ 1283999 w 7473784"/>
              <a:gd name="connsiteY67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464867 w 7472336"/>
              <a:gd name="connsiteY47" fmla="*/ 1606960 h 1738844"/>
              <a:gd name="connsiteX48" fmla="*/ 315397 w 7472336"/>
              <a:gd name="connsiteY48" fmla="*/ 1562998 h 1738844"/>
              <a:gd name="connsiteX49" fmla="*/ 280228 w 7472336"/>
              <a:gd name="connsiteY49" fmla="*/ 1554206 h 1738844"/>
              <a:gd name="connsiteX50" fmla="*/ 271436 w 7472336"/>
              <a:gd name="connsiteY50" fmla="*/ 1527829 h 1738844"/>
              <a:gd name="connsiteX51" fmla="*/ 78005 w 7472336"/>
              <a:gd name="connsiteY51" fmla="*/ 1325606 h 1738844"/>
              <a:gd name="connsiteX52" fmla="*/ 42836 w 7472336"/>
              <a:gd name="connsiteY52" fmla="*/ 1211306 h 1738844"/>
              <a:gd name="connsiteX53" fmla="*/ 7667 w 7472336"/>
              <a:gd name="connsiteY53" fmla="*/ 1097006 h 1738844"/>
              <a:gd name="connsiteX54" fmla="*/ 7667 w 7472336"/>
              <a:gd name="connsiteY54" fmla="*/ 947536 h 1738844"/>
              <a:gd name="connsiteX55" fmla="*/ 109856 w 7472336"/>
              <a:gd name="connsiteY55" fmla="*/ 851484 h 1738844"/>
              <a:gd name="connsiteX56" fmla="*/ 170739 w 7472336"/>
              <a:gd name="connsiteY56" fmla="*/ 868571 h 1738844"/>
              <a:gd name="connsiteX57" fmla="*/ 286200 w 7472336"/>
              <a:gd name="connsiteY57" fmla="*/ 799228 h 1738844"/>
              <a:gd name="connsiteX58" fmla="*/ 453420 w 7472336"/>
              <a:gd name="connsiteY58" fmla="*/ 780483 h 1738844"/>
              <a:gd name="connsiteX59" fmla="*/ 635239 w 7472336"/>
              <a:gd name="connsiteY59" fmla="*/ 719766 h 1738844"/>
              <a:gd name="connsiteX60" fmla="*/ 714038 w 7472336"/>
              <a:gd name="connsiteY60" fmla="*/ 676302 h 1738844"/>
              <a:gd name="connsiteX61" fmla="*/ 878437 w 7472336"/>
              <a:gd name="connsiteY61" fmla="*/ 563828 h 1738844"/>
              <a:gd name="connsiteX62" fmla="*/ 759658 w 7472336"/>
              <a:gd name="connsiteY62" fmla="*/ 338710 h 1738844"/>
              <a:gd name="connsiteX63" fmla="*/ 899339 w 7472336"/>
              <a:gd name="connsiteY63" fmla="*/ 214124 h 1738844"/>
              <a:gd name="connsiteX64" fmla="*/ 786697 w 7472336"/>
              <a:gd name="connsiteY64" fmla="*/ 27828 h 1738844"/>
              <a:gd name="connsiteX65" fmla="*/ 1045657 w 7472336"/>
              <a:gd name="connsiteY65" fmla="*/ 787 h 1738844"/>
              <a:gd name="connsiteX66" fmla="*/ 1282551 w 7472336"/>
              <a:gd name="connsiteY66" fmla="*/ 165021 h 1738844"/>
              <a:gd name="connsiteX67" fmla="*/ 1282551 w 7472336"/>
              <a:gd name="connsiteY67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464867 w 7472336"/>
              <a:gd name="connsiteY47" fmla="*/ 1606960 h 1738844"/>
              <a:gd name="connsiteX48" fmla="*/ 315397 w 7472336"/>
              <a:gd name="connsiteY48" fmla="*/ 1562998 h 1738844"/>
              <a:gd name="connsiteX49" fmla="*/ 280228 w 7472336"/>
              <a:gd name="connsiteY49" fmla="*/ 1554206 h 1738844"/>
              <a:gd name="connsiteX50" fmla="*/ 124787 w 7472336"/>
              <a:gd name="connsiteY50" fmla="*/ 1674478 h 1738844"/>
              <a:gd name="connsiteX51" fmla="*/ 78005 w 7472336"/>
              <a:gd name="connsiteY51" fmla="*/ 1325606 h 1738844"/>
              <a:gd name="connsiteX52" fmla="*/ 42836 w 7472336"/>
              <a:gd name="connsiteY52" fmla="*/ 1211306 h 1738844"/>
              <a:gd name="connsiteX53" fmla="*/ 7667 w 7472336"/>
              <a:gd name="connsiteY53" fmla="*/ 1097006 h 1738844"/>
              <a:gd name="connsiteX54" fmla="*/ 7667 w 7472336"/>
              <a:gd name="connsiteY54" fmla="*/ 947536 h 1738844"/>
              <a:gd name="connsiteX55" fmla="*/ 109856 w 7472336"/>
              <a:gd name="connsiteY55" fmla="*/ 851484 h 1738844"/>
              <a:gd name="connsiteX56" fmla="*/ 170739 w 7472336"/>
              <a:gd name="connsiteY56" fmla="*/ 868571 h 1738844"/>
              <a:gd name="connsiteX57" fmla="*/ 286200 w 7472336"/>
              <a:gd name="connsiteY57" fmla="*/ 799228 h 1738844"/>
              <a:gd name="connsiteX58" fmla="*/ 453420 w 7472336"/>
              <a:gd name="connsiteY58" fmla="*/ 780483 h 1738844"/>
              <a:gd name="connsiteX59" fmla="*/ 635239 w 7472336"/>
              <a:gd name="connsiteY59" fmla="*/ 719766 h 1738844"/>
              <a:gd name="connsiteX60" fmla="*/ 714038 w 7472336"/>
              <a:gd name="connsiteY60" fmla="*/ 676302 h 1738844"/>
              <a:gd name="connsiteX61" fmla="*/ 878437 w 7472336"/>
              <a:gd name="connsiteY61" fmla="*/ 563828 h 1738844"/>
              <a:gd name="connsiteX62" fmla="*/ 759658 w 7472336"/>
              <a:gd name="connsiteY62" fmla="*/ 338710 h 1738844"/>
              <a:gd name="connsiteX63" fmla="*/ 899339 w 7472336"/>
              <a:gd name="connsiteY63" fmla="*/ 214124 h 1738844"/>
              <a:gd name="connsiteX64" fmla="*/ 786697 w 7472336"/>
              <a:gd name="connsiteY64" fmla="*/ 27828 h 1738844"/>
              <a:gd name="connsiteX65" fmla="*/ 1045657 w 7472336"/>
              <a:gd name="connsiteY65" fmla="*/ 787 h 1738844"/>
              <a:gd name="connsiteX66" fmla="*/ 1282551 w 7472336"/>
              <a:gd name="connsiteY66" fmla="*/ 165021 h 1738844"/>
              <a:gd name="connsiteX67" fmla="*/ 1282551 w 7472336"/>
              <a:gd name="connsiteY67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464867 w 7472336"/>
              <a:gd name="connsiteY47" fmla="*/ 1606960 h 1738844"/>
              <a:gd name="connsiteX48" fmla="*/ 315397 w 7472336"/>
              <a:gd name="connsiteY48" fmla="*/ 1562998 h 1738844"/>
              <a:gd name="connsiteX49" fmla="*/ 228469 w 7472336"/>
              <a:gd name="connsiteY49" fmla="*/ 1709482 h 1738844"/>
              <a:gd name="connsiteX50" fmla="*/ 124787 w 7472336"/>
              <a:gd name="connsiteY50" fmla="*/ 1674478 h 1738844"/>
              <a:gd name="connsiteX51" fmla="*/ 78005 w 7472336"/>
              <a:gd name="connsiteY51" fmla="*/ 1325606 h 1738844"/>
              <a:gd name="connsiteX52" fmla="*/ 42836 w 7472336"/>
              <a:gd name="connsiteY52" fmla="*/ 1211306 h 1738844"/>
              <a:gd name="connsiteX53" fmla="*/ 7667 w 7472336"/>
              <a:gd name="connsiteY53" fmla="*/ 1097006 h 1738844"/>
              <a:gd name="connsiteX54" fmla="*/ 7667 w 7472336"/>
              <a:gd name="connsiteY54" fmla="*/ 947536 h 1738844"/>
              <a:gd name="connsiteX55" fmla="*/ 109856 w 7472336"/>
              <a:gd name="connsiteY55" fmla="*/ 851484 h 1738844"/>
              <a:gd name="connsiteX56" fmla="*/ 170739 w 7472336"/>
              <a:gd name="connsiteY56" fmla="*/ 868571 h 1738844"/>
              <a:gd name="connsiteX57" fmla="*/ 286200 w 7472336"/>
              <a:gd name="connsiteY57" fmla="*/ 799228 h 1738844"/>
              <a:gd name="connsiteX58" fmla="*/ 453420 w 7472336"/>
              <a:gd name="connsiteY58" fmla="*/ 780483 h 1738844"/>
              <a:gd name="connsiteX59" fmla="*/ 635239 w 7472336"/>
              <a:gd name="connsiteY59" fmla="*/ 719766 h 1738844"/>
              <a:gd name="connsiteX60" fmla="*/ 714038 w 7472336"/>
              <a:gd name="connsiteY60" fmla="*/ 676302 h 1738844"/>
              <a:gd name="connsiteX61" fmla="*/ 878437 w 7472336"/>
              <a:gd name="connsiteY61" fmla="*/ 563828 h 1738844"/>
              <a:gd name="connsiteX62" fmla="*/ 759658 w 7472336"/>
              <a:gd name="connsiteY62" fmla="*/ 338710 h 1738844"/>
              <a:gd name="connsiteX63" fmla="*/ 899339 w 7472336"/>
              <a:gd name="connsiteY63" fmla="*/ 214124 h 1738844"/>
              <a:gd name="connsiteX64" fmla="*/ 786697 w 7472336"/>
              <a:gd name="connsiteY64" fmla="*/ 27828 h 1738844"/>
              <a:gd name="connsiteX65" fmla="*/ 1045657 w 7472336"/>
              <a:gd name="connsiteY65" fmla="*/ 787 h 1738844"/>
              <a:gd name="connsiteX66" fmla="*/ 1282551 w 7472336"/>
              <a:gd name="connsiteY66" fmla="*/ 165021 h 1738844"/>
              <a:gd name="connsiteX67" fmla="*/ 1282551 w 7472336"/>
              <a:gd name="connsiteY67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464867 w 7472336"/>
              <a:gd name="connsiteY47" fmla="*/ 1606960 h 1738844"/>
              <a:gd name="connsiteX48" fmla="*/ 375782 w 7472336"/>
              <a:gd name="connsiteY48" fmla="*/ 1381844 h 1738844"/>
              <a:gd name="connsiteX49" fmla="*/ 228469 w 7472336"/>
              <a:gd name="connsiteY49" fmla="*/ 1709482 h 1738844"/>
              <a:gd name="connsiteX50" fmla="*/ 124787 w 7472336"/>
              <a:gd name="connsiteY50" fmla="*/ 1674478 h 1738844"/>
              <a:gd name="connsiteX51" fmla="*/ 78005 w 7472336"/>
              <a:gd name="connsiteY51" fmla="*/ 1325606 h 1738844"/>
              <a:gd name="connsiteX52" fmla="*/ 42836 w 7472336"/>
              <a:gd name="connsiteY52" fmla="*/ 1211306 h 1738844"/>
              <a:gd name="connsiteX53" fmla="*/ 7667 w 7472336"/>
              <a:gd name="connsiteY53" fmla="*/ 1097006 h 1738844"/>
              <a:gd name="connsiteX54" fmla="*/ 7667 w 7472336"/>
              <a:gd name="connsiteY54" fmla="*/ 947536 h 1738844"/>
              <a:gd name="connsiteX55" fmla="*/ 109856 w 7472336"/>
              <a:gd name="connsiteY55" fmla="*/ 851484 h 1738844"/>
              <a:gd name="connsiteX56" fmla="*/ 170739 w 7472336"/>
              <a:gd name="connsiteY56" fmla="*/ 868571 h 1738844"/>
              <a:gd name="connsiteX57" fmla="*/ 286200 w 7472336"/>
              <a:gd name="connsiteY57" fmla="*/ 799228 h 1738844"/>
              <a:gd name="connsiteX58" fmla="*/ 453420 w 7472336"/>
              <a:gd name="connsiteY58" fmla="*/ 780483 h 1738844"/>
              <a:gd name="connsiteX59" fmla="*/ 635239 w 7472336"/>
              <a:gd name="connsiteY59" fmla="*/ 719766 h 1738844"/>
              <a:gd name="connsiteX60" fmla="*/ 714038 w 7472336"/>
              <a:gd name="connsiteY60" fmla="*/ 676302 h 1738844"/>
              <a:gd name="connsiteX61" fmla="*/ 878437 w 7472336"/>
              <a:gd name="connsiteY61" fmla="*/ 563828 h 1738844"/>
              <a:gd name="connsiteX62" fmla="*/ 759658 w 7472336"/>
              <a:gd name="connsiteY62" fmla="*/ 338710 h 1738844"/>
              <a:gd name="connsiteX63" fmla="*/ 899339 w 7472336"/>
              <a:gd name="connsiteY63" fmla="*/ 214124 h 1738844"/>
              <a:gd name="connsiteX64" fmla="*/ 786697 w 7472336"/>
              <a:gd name="connsiteY64" fmla="*/ 27828 h 1738844"/>
              <a:gd name="connsiteX65" fmla="*/ 1045657 w 7472336"/>
              <a:gd name="connsiteY65" fmla="*/ 787 h 1738844"/>
              <a:gd name="connsiteX66" fmla="*/ 1282551 w 7472336"/>
              <a:gd name="connsiteY66" fmla="*/ 165021 h 1738844"/>
              <a:gd name="connsiteX67" fmla="*/ 1282551 w 7472336"/>
              <a:gd name="connsiteY67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464867 w 7472336"/>
              <a:gd name="connsiteY47" fmla="*/ 1606960 h 1738844"/>
              <a:gd name="connsiteX48" fmla="*/ 228469 w 7472336"/>
              <a:gd name="connsiteY48" fmla="*/ 1709482 h 1738844"/>
              <a:gd name="connsiteX49" fmla="*/ 124787 w 7472336"/>
              <a:gd name="connsiteY49" fmla="*/ 1674478 h 1738844"/>
              <a:gd name="connsiteX50" fmla="*/ 78005 w 7472336"/>
              <a:gd name="connsiteY50" fmla="*/ 1325606 h 1738844"/>
              <a:gd name="connsiteX51" fmla="*/ 42836 w 7472336"/>
              <a:gd name="connsiteY51" fmla="*/ 1211306 h 1738844"/>
              <a:gd name="connsiteX52" fmla="*/ 7667 w 7472336"/>
              <a:gd name="connsiteY52" fmla="*/ 1097006 h 1738844"/>
              <a:gd name="connsiteX53" fmla="*/ 7667 w 7472336"/>
              <a:gd name="connsiteY53" fmla="*/ 947536 h 1738844"/>
              <a:gd name="connsiteX54" fmla="*/ 109856 w 7472336"/>
              <a:gd name="connsiteY54" fmla="*/ 851484 h 1738844"/>
              <a:gd name="connsiteX55" fmla="*/ 170739 w 7472336"/>
              <a:gd name="connsiteY55" fmla="*/ 868571 h 1738844"/>
              <a:gd name="connsiteX56" fmla="*/ 286200 w 7472336"/>
              <a:gd name="connsiteY56" fmla="*/ 799228 h 1738844"/>
              <a:gd name="connsiteX57" fmla="*/ 453420 w 7472336"/>
              <a:gd name="connsiteY57" fmla="*/ 780483 h 1738844"/>
              <a:gd name="connsiteX58" fmla="*/ 635239 w 7472336"/>
              <a:gd name="connsiteY58" fmla="*/ 719766 h 1738844"/>
              <a:gd name="connsiteX59" fmla="*/ 714038 w 7472336"/>
              <a:gd name="connsiteY59" fmla="*/ 676302 h 1738844"/>
              <a:gd name="connsiteX60" fmla="*/ 878437 w 7472336"/>
              <a:gd name="connsiteY60" fmla="*/ 563828 h 1738844"/>
              <a:gd name="connsiteX61" fmla="*/ 759658 w 7472336"/>
              <a:gd name="connsiteY61" fmla="*/ 338710 h 1738844"/>
              <a:gd name="connsiteX62" fmla="*/ 899339 w 7472336"/>
              <a:gd name="connsiteY62" fmla="*/ 214124 h 1738844"/>
              <a:gd name="connsiteX63" fmla="*/ 786697 w 7472336"/>
              <a:gd name="connsiteY63" fmla="*/ 27828 h 1738844"/>
              <a:gd name="connsiteX64" fmla="*/ 1045657 w 7472336"/>
              <a:gd name="connsiteY64" fmla="*/ 787 h 1738844"/>
              <a:gd name="connsiteX65" fmla="*/ 1282551 w 7472336"/>
              <a:gd name="connsiteY65" fmla="*/ 165021 h 1738844"/>
              <a:gd name="connsiteX66" fmla="*/ 1282551 w 7472336"/>
              <a:gd name="connsiteY66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658297 w 7472336"/>
              <a:gd name="connsiteY46" fmla="*/ 1650921 h 1738844"/>
              <a:gd name="connsiteX47" fmla="*/ 228469 w 7472336"/>
              <a:gd name="connsiteY47" fmla="*/ 1709482 h 1738844"/>
              <a:gd name="connsiteX48" fmla="*/ 124787 w 7472336"/>
              <a:gd name="connsiteY48" fmla="*/ 1674478 h 1738844"/>
              <a:gd name="connsiteX49" fmla="*/ 78005 w 7472336"/>
              <a:gd name="connsiteY49" fmla="*/ 1325606 h 1738844"/>
              <a:gd name="connsiteX50" fmla="*/ 42836 w 7472336"/>
              <a:gd name="connsiteY50" fmla="*/ 1211306 h 1738844"/>
              <a:gd name="connsiteX51" fmla="*/ 7667 w 7472336"/>
              <a:gd name="connsiteY51" fmla="*/ 1097006 h 1738844"/>
              <a:gd name="connsiteX52" fmla="*/ 7667 w 7472336"/>
              <a:gd name="connsiteY52" fmla="*/ 947536 h 1738844"/>
              <a:gd name="connsiteX53" fmla="*/ 109856 w 7472336"/>
              <a:gd name="connsiteY53" fmla="*/ 851484 h 1738844"/>
              <a:gd name="connsiteX54" fmla="*/ 170739 w 7472336"/>
              <a:gd name="connsiteY54" fmla="*/ 868571 h 1738844"/>
              <a:gd name="connsiteX55" fmla="*/ 286200 w 7472336"/>
              <a:gd name="connsiteY55" fmla="*/ 799228 h 1738844"/>
              <a:gd name="connsiteX56" fmla="*/ 453420 w 7472336"/>
              <a:gd name="connsiteY56" fmla="*/ 780483 h 1738844"/>
              <a:gd name="connsiteX57" fmla="*/ 635239 w 7472336"/>
              <a:gd name="connsiteY57" fmla="*/ 719766 h 1738844"/>
              <a:gd name="connsiteX58" fmla="*/ 714038 w 7472336"/>
              <a:gd name="connsiteY58" fmla="*/ 676302 h 1738844"/>
              <a:gd name="connsiteX59" fmla="*/ 878437 w 7472336"/>
              <a:gd name="connsiteY59" fmla="*/ 563828 h 1738844"/>
              <a:gd name="connsiteX60" fmla="*/ 759658 w 7472336"/>
              <a:gd name="connsiteY60" fmla="*/ 338710 h 1738844"/>
              <a:gd name="connsiteX61" fmla="*/ 899339 w 7472336"/>
              <a:gd name="connsiteY61" fmla="*/ 214124 h 1738844"/>
              <a:gd name="connsiteX62" fmla="*/ 786697 w 7472336"/>
              <a:gd name="connsiteY62" fmla="*/ 27828 h 1738844"/>
              <a:gd name="connsiteX63" fmla="*/ 1045657 w 7472336"/>
              <a:gd name="connsiteY63" fmla="*/ 787 h 1738844"/>
              <a:gd name="connsiteX64" fmla="*/ 1282551 w 7472336"/>
              <a:gd name="connsiteY64" fmla="*/ 165021 h 1738844"/>
              <a:gd name="connsiteX65" fmla="*/ 1282551 w 7472336"/>
              <a:gd name="connsiteY65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684674 w 7472336"/>
              <a:gd name="connsiteY45" fmla="*/ 1659713 h 1738844"/>
              <a:gd name="connsiteX46" fmla="*/ 228469 w 7472336"/>
              <a:gd name="connsiteY46" fmla="*/ 1709482 h 1738844"/>
              <a:gd name="connsiteX47" fmla="*/ 124787 w 7472336"/>
              <a:gd name="connsiteY47" fmla="*/ 1674478 h 1738844"/>
              <a:gd name="connsiteX48" fmla="*/ 78005 w 7472336"/>
              <a:gd name="connsiteY48" fmla="*/ 1325606 h 1738844"/>
              <a:gd name="connsiteX49" fmla="*/ 42836 w 7472336"/>
              <a:gd name="connsiteY49" fmla="*/ 1211306 h 1738844"/>
              <a:gd name="connsiteX50" fmla="*/ 7667 w 7472336"/>
              <a:gd name="connsiteY50" fmla="*/ 1097006 h 1738844"/>
              <a:gd name="connsiteX51" fmla="*/ 7667 w 7472336"/>
              <a:gd name="connsiteY51" fmla="*/ 947536 h 1738844"/>
              <a:gd name="connsiteX52" fmla="*/ 109856 w 7472336"/>
              <a:gd name="connsiteY52" fmla="*/ 851484 h 1738844"/>
              <a:gd name="connsiteX53" fmla="*/ 170739 w 7472336"/>
              <a:gd name="connsiteY53" fmla="*/ 868571 h 1738844"/>
              <a:gd name="connsiteX54" fmla="*/ 286200 w 7472336"/>
              <a:gd name="connsiteY54" fmla="*/ 799228 h 1738844"/>
              <a:gd name="connsiteX55" fmla="*/ 453420 w 7472336"/>
              <a:gd name="connsiteY55" fmla="*/ 780483 h 1738844"/>
              <a:gd name="connsiteX56" fmla="*/ 635239 w 7472336"/>
              <a:gd name="connsiteY56" fmla="*/ 719766 h 1738844"/>
              <a:gd name="connsiteX57" fmla="*/ 714038 w 7472336"/>
              <a:gd name="connsiteY57" fmla="*/ 676302 h 1738844"/>
              <a:gd name="connsiteX58" fmla="*/ 878437 w 7472336"/>
              <a:gd name="connsiteY58" fmla="*/ 563828 h 1738844"/>
              <a:gd name="connsiteX59" fmla="*/ 759658 w 7472336"/>
              <a:gd name="connsiteY59" fmla="*/ 338710 h 1738844"/>
              <a:gd name="connsiteX60" fmla="*/ 899339 w 7472336"/>
              <a:gd name="connsiteY60" fmla="*/ 214124 h 1738844"/>
              <a:gd name="connsiteX61" fmla="*/ 786697 w 7472336"/>
              <a:gd name="connsiteY61" fmla="*/ 27828 h 1738844"/>
              <a:gd name="connsiteX62" fmla="*/ 1045657 w 7472336"/>
              <a:gd name="connsiteY62" fmla="*/ 787 h 1738844"/>
              <a:gd name="connsiteX63" fmla="*/ 1282551 w 7472336"/>
              <a:gd name="connsiteY63" fmla="*/ 165021 h 1738844"/>
              <a:gd name="connsiteX64" fmla="*/ 1282551 w 7472336"/>
              <a:gd name="connsiteY64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1326513 w 7472336"/>
              <a:gd name="connsiteY44" fmla="*/ 1712467 h 1738844"/>
              <a:gd name="connsiteX45" fmla="*/ 228469 w 7472336"/>
              <a:gd name="connsiteY45" fmla="*/ 1709482 h 1738844"/>
              <a:gd name="connsiteX46" fmla="*/ 124787 w 7472336"/>
              <a:gd name="connsiteY46" fmla="*/ 1674478 h 1738844"/>
              <a:gd name="connsiteX47" fmla="*/ 78005 w 7472336"/>
              <a:gd name="connsiteY47" fmla="*/ 1325606 h 1738844"/>
              <a:gd name="connsiteX48" fmla="*/ 42836 w 7472336"/>
              <a:gd name="connsiteY48" fmla="*/ 1211306 h 1738844"/>
              <a:gd name="connsiteX49" fmla="*/ 7667 w 7472336"/>
              <a:gd name="connsiteY49" fmla="*/ 1097006 h 1738844"/>
              <a:gd name="connsiteX50" fmla="*/ 7667 w 7472336"/>
              <a:gd name="connsiteY50" fmla="*/ 947536 h 1738844"/>
              <a:gd name="connsiteX51" fmla="*/ 109856 w 7472336"/>
              <a:gd name="connsiteY51" fmla="*/ 851484 h 1738844"/>
              <a:gd name="connsiteX52" fmla="*/ 170739 w 7472336"/>
              <a:gd name="connsiteY52" fmla="*/ 868571 h 1738844"/>
              <a:gd name="connsiteX53" fmla="*/ 286200 w 7472336"/>
              <a:gd name="connsiteY53" fmla="*/ 799228 h 1738844"/>
              <a:gd name="connsiteX54" fmla="*/ 453420 w 7472336"/>
              <a:gd name="connsiteY54" fmla="*/ 780483 h 1738844"/>
              <a:gd name="connsiteX55" fmla="*/ 635239 w 7472336"/>
              <a:gd name="connsiteY55" fmla="*/ 719766 h 1738844"/>
              <a:gd name="connsiteX56" fmla="*/ 714038 w 7472336"/>
              <a:gd name="connsiteY56" fmla="*/ 676302 h 1738844"/>
              <a:gd name="connsiteX57" fmla="*/ 878437 w 7472336"/>
              <a:gd name="connsiteY57" fmla="*/ 563828 h 1738844"/>
              <a:gd name="connsiteX58" fmla="*/ 759658 w 7472336"/>
              <a:gd name="connsiteY58" fmla="*/ 338710 h 1738844"/>
              <a:gd name="connsiteX59" fmla="*/ 899339 w 7472336"/>
              <a:gd name="connsiteY59" fmla="*/ 214124 h 1738844"/>
              <a:gd name="connsiteX60" fmla="*/ 786697 w 7472336"/>
              <a:gd name="connsiteY60" fmla="*/ 27828 h 1738844"/>
              <a:gd name="connsiteX61" fmla="*/ 1045657 w 7472336"/>
              <a:gd name="connsiteY61" fmla="*/ 787 h 1738844"/>
              <a:gd name="connsiteX62" fmla="*/ 1282551 w 7472336"/>
              <a:gd name="connsiteY62" fmla="*/ 165021 h 1738844"/>
              <a:gd name="connsiteX63" fmla="*/ 1282551 w 7472336"/>
              <a:gd name="connsiteY63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1836467 w 7472336"/>
              <a:gd name="connsiteY43" fmla="*/ 1677298 h 1738844"/>
              <a:gd name="connsiteX44" fmla="*/ 228469 w 7472336"/>
              <a:gd name="connsiteY44" fmla="*/ 1709482 h 1738844"/>
              <a:gd name="connsiteX45" fmla="*/ 124787 w 7472336"/>
              <a:gd name="connsiteY45" fmla="*/ 1674478 h 1738844"/>
              <a:gd name="connsiteX46" fmla="*/ 78005 w 7472336"/>
              <a:gd name="connsiteY46" fmla="*/ 1325606 h 1738844"/>
              <a:gd name="connsiteX47" fmla="*/ 42836 w 7472336"/>
              <a:gd name="connsiteY47" fmla="*/ 1211306 h 1738844"/>
              <a:gd name="connsiteX48" fmla="*/ 7667 w 7472336"/>
              <a:gd name="connsiteY48" fmla="*/ 1097006 h 1738844"/>
              <a:gd name="connsiteX49" fmla="*/ 7667 w 7472336"/>
              <a:gd name="connsiteY49" fmla="*/ 947536 h 1738844"/>
              <a:gd name="connsiteX50" fmla="*/ 109856 w 7472336"/>
              <a:gd name="connsiteY50" fmla="*/ 851484 h 1738844"/>
              <a:gd name="connsiteX51" fmla="*/ 170739 w 7472336"/>
              <a:gd name="connsiteY51" fmla="*/ 868571 h 1738844"/>
              <a:gd name="connsiteX52" fmla="*/ 286200 w 7472336"/>
              <a:gd name="connsiteY52" fmla="*/ 799228 h 1738844"/>
              <a:gd name="connsiteX53" fmla="*/ 453420 w 7472336"/>
              <a:gd name="connsiteY53" fmla="*/ 780483 h 1738844"/>
              <a:gd name="connsiteX54" fmla="*/ 635239 w 7472336"/>
              <a:gd name="connsiteY54" fmla="*/ 719766 h 1738844"/>
              <a:gd name="connsiteX55" fmla="*/ 714038 w 7472336"/>
              <a:gd name="connsiteY55" fmla="*/ 676302 h 1738844"/>
              <a:gd name="connsiteX56" fmla="*/ 878437 w 7472336"/>
              <a:gd name="connsiteY56" fmla="*/ 563828 h 1738844"/>
              <a:gd name="connsiteX57" fmla="*/ 759658 w 7472336"/>
              <a:gd name="connsiteY57" fmla="*/ 338710 h 1738844"/>
              <a:gd name="connsiteX58" fmla="*/ 899339 w 7472336"/>
              <a:gd name="connsiteY58" fmla="*/ 214124 h 1738844"/>
              <a:gd name="connsiteX59" fmla="*/ 786697 w 7472336"/>
              <a:gd name="connsiteY59" fmla="*/ 27828 h 1738844"/>
              <a:gd name="connsiteX60" fmla="*/ 1045657 w 7472336"/>
              <a:gd name="connsiteY60" fmla="*/ 787 h 1738844"/>
              <a:gd name="connsiteX61" fmla="*/ 1282551 w 7472336"/>
              <a:gd name="connsiteY61" fmla="*/ 165021 h 1738844"/>
              <a:gd name="connsiteX62" fmla="*/ 1282551 w 7472336"/>
              <a:gd name="connsiteY62" fmla="*/ 129852 h 1738844"/>
              <a:gd name="connsiteX0" fmla="*/ 1282551 w 7472336"/>
              <a:gd name="connsiteY0" fmla="*/ 129852 h 1738844"/>
              <a:gd name="connsiteX1" fmla="*/ 1467190 w 7472336"/>
              <a:gd name="connsiteY1" fmla="*/ 165021 h 1738844"/>
              <a:gd name="connsiteX2" fmla="*/ 1757336 w 7472336"/>
              <a:gd name="connsiteY2" fmla="*/ 191398 h 1738844"/>
              <a:gd name="connsiteX3" fmla="*/ 1933182 w 7472336"/>
              <a:gd name="connsiteY3" fmla="*/ 217775 h 1738844"/>
              <a:gd name="connsiteX4" fmla="*/ 2372797 w 7472336"/>
              <a:gd name="connsiteY4" fmla="*/ 235360 h 1738844"/>
              <a:gd name="connsiteX5" fmla="*/ 2469513 w 7472336"/>
              <a:gd name="connsiteY5" fmla="*/ 244152 h 1738844"/>
              <a:gd name="connsiteX6" fmla="*/ 2891543 w 7472336"/>
              <a:gd name="connsiteY6" fmla="*/ 252944 h 1738844"/>
              <a:gd name="connsiteX7" fmla="*/ 3287197 w 7472336"/>
              <a:gd name="connsiteY7" fmla="*/ 358452 h 1738844"/>
              <a:gd name="connsiteX8" fmla="*/ 3691643 w 7472336"/>
              <a:gd name="connsiteY8" fmla="*/ 384829 h 1738844"/>
              <a:gd name="connsiteX9" fmla="*/ 3929036 w 7472336"/>
              <a:gd name="connsiteY9" fmla="*/ 402413 h 1738844"/>
              <a:gd name="connsiteX10" fmla="*/ 4078505 w 7472336"/>
              <a:gd name="connsiteY10" fmla="*/ 419998 h 1738844"/>
              <a:gd name="connsiteX11" fmla="*/ 4227974 w 7472336"/>
              <a:gd name="connsiteY11" fmla="*/ 402413 h 1738844"/>
              <a:gd name="connsiteX12" fmla="*/ 4324690 w 7472336"/>
              <a:gd name="connsiteY12" fmla="*/ 411206 h 1738844"/>
              <a:gd name="connsiteX13" fmla="*/ 4351067 w 7472336"/>
              <a:gd name="connsiteY13" fmla="*/ 419998 h 1738844"/>
              <a:gd name="connsiteX14" fmla="*/ 4447782 w 7472336"/>
              <a:gd name="connsiteY14" fmla="*/ 428790 h 1738844"/>
              <a:gd name="connsiteX15" fmla="*/ 4869813 w 7472336"/>
              <a:gd name="connsiteY15" fmla="*/ 472752 h 1738844"/>
              <a:gd name="connsiteX16" fmla="*/ 5291843 w 7472336"/>
              <a:gd name="connsiteY16" fmla="*/ 578260 h 1738844"/>
              <a:gd name="connsiteX17" fmla="*/ 5441313 w 7472336"/>
              <a:gd name="connsiteY17" fmla="*/ 569467 h 1738844"/>
              <a:gd name="connsiteX18" fmla="*/ 5933682 w 7472336"/>
              <a:gd name="connsiteY18" fmla="*/ 560675 h 1738844"/>
              <a:gd name="connsiteX19" fmla="*/ 6188659 w 7472336"/>
              <a:gd name="connsiteY19" fmla="*/ 560675 h 1738844"/>
              <a:gd name="connsiteX20" fmla="*/ 6417259 w 7472336"/>
              <a:gd name="connsiteY20" fmla="*/ 604636 h 1738844"/>
              <a:gd name="connsiteX21" fmla="*/ 6575520 w 7472336"/>
              <a:gd name="connsiteY21" fmla="*/ 613429 h 1738844"/>
              <a:gd name="connsiteX22" fmla="*/ 6786536 w 7472336"/>
              <a:gd name="connsiteY22" fmla="*/ 639806 h 1738844"/>
              <a:gd name="connsiteX23" fmla="*/ 6812913 w 7472336"/>
              <a:gd name="connsiteY23" fmla="*/ 648598 h 1738844"/>
              <a:gd name="connsiteX24" fmla="*/ 6856874 w 7472336"/>
              <a:gd name="connsiteY24" fmla="*/ 657390 h 1738844"/>
              <a:gd name="connsiteX25" fmla="*/ 7138228 w 7472336"/>
              <a:gd name="connsiteY25" fmla="*/ 727729 h 1738844"/>
              <a:gd name="connsiteX26" fmla="*/ 7472336 w 7472336"/>
              <a:gd name="connsiteY26" fmla="*/ 754106 h 1738844"/>
              <a:gd name="connsiteX27" fmla="*/ 7419582 w 7472336"/>
              <a:gd name="connsiteY27" fmla="*/ 1097006 h 1738844"/>
              <a:gd name="connsiteX28" fmla="*/ 7358036 w 7472336"/>
              <a:gd name="connsiteY28" fmla="*/ 1466283 h 1738844"/>
              <a:gd name="connsiteX29" fmla="*/ 7314074 w 7472336"/>
              <a:gd name="connsiteY29" fmla="*/ 1606960 h 1738844"/>
              <a:gd name="connsiteX30" fmla="*/ 7173397 w 7472336"/>
              <a:gd name="connsiteY30" fmla="*/ 1668506 h 1738844"/>
              <a:gd name="connsiteX31" fmla="*/ 6918420 w 7472336"/>
              <a:gd name="connsiteY31" fmla="*/ 1703675 h 1738844"/>
              <a:gd name="connsiteX32" fmla="*/ 6601897 w 7472336"/>
              <a:gd name="connsiteY32" fmla="*/ 1738844 h 1738844"/>
              <a:gd name="connsiteX33" fmla="*/ 6329336 w 7472336"/>
              <a:gd name="connsiteY33" fmla="*/ 1721260 h 1738844"/>
              <a:gd name="connsiteX34" fmla="*/ 6285374 w 7472336"/>
              <a:gd name="connsiteY34" fmla="*/ 1712467 h 1738844"/>
              <a:gd name="connsiteX35" fmla="*/ 5828174 w 7472336"/>
              <a:gd name="connsiteY35" fmla="*/ 1730052 h 1738844"/>
              <a:gd name="connsiteX36" fmla="*/ 5265467 w 7472336"/>
              <a:gd name="connsiteY36" fmla="*/ 1721260 h 1738844"/>
              <a:gd name="connsiteX37" fmla="*/ 5036867 w 7472336"/>
              <a:gd name="connsiteY37" fmla="*/ 1703675 h 1738844"/>
              <a:gd name="connsiteX38" fmla="*/ 4711551 w 7472336"/>
              <a:gd name="connsiteY38" fmla="*/ 1686090 h 1738844"/>
              <a:gd name="connsiteX39" fmla="*/ 4526913 w 7472336"/>
              <a:gd name="connsiteY39" fmla="*/ 1677298 h 1738844"/>
              <a:gd name="connsiteX40" fmla="*/ 3339951 w 7472336"/>
              <a:gd name="connsiteY40" fmla="*/ 1650921 h 1738844"/>
              <a:gd name="connsiteX41" fmla="*/ 3164105 w 7472336"/>
              <a:gd name="connsiteY41" fmla="*/ 1624544 h 1738844"/>
              <a:gd name="connsiteX42" fmla="*/ 1950767 w 7472336"/>
              <a:gd name="connsiteY42" fmla="*/ 1624544 h 1738844"/>
              <a:gd name="connsiteX43" fmla="*/ 228469 w 7472336"/>
              <a:gd name="connsiteY43" fmla="*/ 1709482 h 1738844"/>
              <a:gd name="connsiteX44" fmla="*/ 124787 w 7472336"/>
              <a:gd name="connsiteY44" fmla="*/ 1674478 h 1738844"/>
              <a:gd name="connsiteX45" fmla="*/ 78005 w 7472336"/>
              <a:gd name="connsiteY45" fmla="*/ 1325606 h 1738844"/>
              <a:gd name="connsiteX46" fmla="*/ 42836 w 7472336"/>
              <a:gd name="connsiteY46" fmla="*/ 1211306 h 1738844"/>
              <a:gd name="connsiteX47" fmla="*/ 7667 w 7472336"/>
              <a:gd name="connsiteY47" fmla="*/ 1097006 h 1738844"/>
              <a:gd name="connsiteX48" fmla="*/ 7667 w 7472336"/>
              <a:gd name="connsiteY48" fmla="*/ 947536 h 1738844"/>
              <a:gd name="connsiteX49" fmla="*/ 109856 w 7472336"/>
              <a:gd name="connsiteY49" fmla="*/ 851484 h 1738844"/>
              <a:gd name="connsiteX50" fmla="*/ 170739 w 7472336"/>
              <a:gd name="connsiteY50" fmla="*/ 868571 h 1738844"/>
              <a:gd name="connsiteX51" fmla="*/ 286200 w 7472336"/>
              <a:gd name="connsiteY51" fmla="*/ 799228 h 1738844"/>
              <a:gd name="connsiteX52" fmla="*/ 453420 w 7472336"/>
              <a:gd name="connsiteY52" fmla="*/ 780483 h 1738844"/>
              <a:gd name="connsiteX53" fmla="*/ 635239 w 7472336"/>
              <a:gd name="connsiteY53" fmla="*/ 719766 h 1738844"/>
              <a:gd name="connsiteX54" fmla="*/ 714038 w 7472336"/>
              <a:gd name="connsiteY54" fmla="*/ 676302 h 1738844"/>
              <a:gd name="connsiteX55" fmla="*/ 878437 w 7472336"/>
              <a:gd name="connsiteY55" fmla="*/ 563828 h 1738844"/>
              <a:gd name="connsiteX56" fmla="*/ 759658 w 7472336"/>
              <a:gd name="connsiteY56" fmla="*/ 338710 h 1738844"/>
              <a:gd name="connsiteX57" fmla="*/ 899339 w 7472336"/>
              <a:gd name="connsiteY57" fmla="*/ 214124 h 1738844"/>
              <a:gd name="connsiteX58" fmla="*/ 786697 w 7472336"/>
              <a:gd name="connsiteY58" fmla="*/ 27828 h 1738844"/>
              <a:gd name="connsiteX59" fmla="*/ 1045657 w 7472336"/>
              <a:gd name="connsiteY59" fmla="*/ 787 h 1738844"/>
              <a:gd name="connsiteX60" fmla="*/ 1282551 w 7472336"/>
              <a:gd name="connsiteY60" fmla="*/ 165021 h 1738844"/>
              <a:gd name="connsiteX61" fmla="*/ 1282551 w 7472336"/>
              <a:gd name="connsiteY61" fmla="*/ 129852 h 1738844"/>
              <a:gd name="connsiteX0" fmla="*/ 1302882 w 7492667"/>
              <a:gd name="connsiteY0" fmla="*/ 129852 h 1738844"/>
              <a:gd name="connsiteX1" fmla="*/ 1487521 w 7492667"/>
              <a:gd name="connsiteY1" fmla="*/ 165021 h 1738844"/>
              <a:gd name="connsiteX2" fmla="*/ 1777667 w 7492667"/>
              <a:gd name="connsiteY2" fmla="*/ 191398 h 1738844"/>
              <a:gd name="connsiteX3" fmla="*/ 1953513 w 7492667"/>
              <a:gd name="connsiteY3" fmla="*/ 217775 h 1738844"/>
              <a:gd name="connsiteX4" fmla="*/ 2393128 w 7492667"/>
              <a:gd name="connsiteY4" fmla="*/ 235360 h 1738844"/>
              <a:gd name="connsiteX5" fmla="*/ 2489844 w 7492667"/>
              <a:gd name="connsiteY5" fmla="*/ 244152 h 1738844"/>
              <a:gd name="connsiteX6" fmla="*/ 2911874 w 7492667"/>
              <a:gd name="connsiteY6" fmla="*/ 252944 h 1738844"/>
              <a:gd name="connsiteX7" fmla="*/ 3307528 w 7492667"/>
              <a:gd name="connsiteY7" fmla="*/ 358452 h 1738844"/>
              <a:gd name="connsiteX8" fmla="*/ 3711974 w 7492667"/>
              <a:gd name="connsiteY8" fmla="*/ 384829 h 1738844"/>
              <a:gd name="connsiteX9" fmla="*/ 3949367 w 7492667"/>
              <a:gd name="connsiteY9" fmla="*/ 402413 h 1738844"/>
              <a:gd name="connsiteX10" fmla="*/ 4098836 w 7492667"/>
              <a:gd name="connsiteY10" fmla="*/ 419998 h 1738844"/>
              <a:gd name="connsiteX11" fmla="*/ 4248305 w 7492667"/>
              <a:gd name="connsiteY11" fmla="*/ 402413 h 1738844"/>
              <a:gd name="connsiteX12" fmla="*/ 4345021 w 7492667"/>
              <a:gd name="connsiteY12" fmla="*/ 411206 h 1738844"/>
              <a:gd name="connsiteX13" fmla="*/ 4371398 w 7492667"/>
              <a:gd name="connsiteY13" fmla="*/ 419998 h 1738844"/>
              <a:gd name="connsiteX14" fmla="*/ 4468113 w 7492667"/>
              <a:gd name="connsiteY14" fmla="*/ 428790 h 1738844"/>
              <a:gd name="connsiteX15" fmla="*/ 4890144 w 7492667"/>
              <a:gd name="connsiteY15" fmla="*/ 472752 h 1738844"/>
              <a:gd name="connsiteX16" fmla="*/ 5312174 w 7492667"/>
              <a:gd name="connsiteY16" fmla="*/ 578260 h 1738844"/>
              <a:gd name="connsiteX17" fmla="*/ 5461644 w 7492667"/>
              <a:gd name="connsiteY17" fmla="*/ 569467 h 1738844"/>
              <a:gd name="connsiteX18" fmla="*/ 5954013 w 7492667"/>
              <a:gd name="connsiteY18" fmla="*/ 560675 h 1738844"/>
              <a:gd name="connsiteX19" fmla="*/ 6208990 w 7492667"/>
              <a:gd name="connsiteY19" fmla="*/ 560675 h 1738844"/>
              <a:gd name="connsiteX20" fmla="*/ 6437590 w 7492667"/>
              <a:gd name="connsiteY20" fmla="*/ 604636 h 1738844"/>
              <a:gd name="connsiteX21" fmla="*/ 6595851 w 7492667"/>
              <a:gd name="connsiteY21" fmla="*/ 613429 h 1738844"/>
              <a:gd name="connsiteX22" fmla="*/ 6806867 w 7492667"/>
              <a:gd name="connsiteY22" fmla="*/ 639806 h 1738844"/>
              <a:gd name="connsiteX23" fmla="*/ 6833244 w 7492667"/>
              <a:gd name="connsiteY23" fmla="*/ 648598 h 1738844"/>
              <a:gd name="connsiteX24" fmla="*/ 6877205 w 7492667"/>
              <a:gd name="connsiteY24" fmla="*/ 657390 h 1738844"/>
              <a:gd name="connsiteX25" fmla="*/ 7158559 w 7492667"/>
              <a:gd name="connsiteY25" fmla="*/ 727729 h 1738844"/>
              <a:gd name="connsiteX26" fmla="*/ 7492667 w 7492667"/>
              <a:gd name="connsiteY26" fmla="*/ 754106 h 1738844"/>
              <a:gd name="connsiteX27" fmla="*/ 7439913 w 7492667"/>
              <a:gd name="connsiteY27" fmla="*/ 1097006 h 1738844"/>
              <a:gd name="connsiteX28" fmla="*/ 7378367 w 7492667"/>
              <a:gd name="connsiteY28" fmla="*/ 1466283 h 1738844"/>
              <a:gd name="connsiteX29" fmla="*/ 7334405 w 7492667"/>
              <a:gd name="connsiteY29" fmla="*/ 1606960 h 1738844"/>
              <a:gd name="connsiteX30" fmla="*/ 7193728 w 7492667"/>
              <a:gd name="connsiteY30" fmla="*/ 1668506 h 1738844"/>
              <a:gd name="connsiteX31" fmla="*/ 6938751 w 7492667"/>
              <a:gd name="connsiteY31" fmla="*/ 1703675 h 1738844"/>
              <a:gd name="connsiteX32" fmla="*/ 6622228 w 7492667"/>
              <a:gd name="connsiteY32" fmla="*/ 1738844 h 1738844"/>
              <a:gd name="connsiteX33" fmla="*/ 6349667 w 7492667"/>
              <a:gd name="connsiteY33" fmla="*/ 1721260 h 1738844"/>
              <a:gd name="connsiteX34" fmla="*/ 6305705 w 7492667"/>
              <a:gd name="connsiteY34" fmla="*/ 1712467 h 1738844"/>
              <a:gd name="connsiteX35" fmla="*/ 5848505 w 7492667"/>
              <a:gd name="connsiteY35" fmla="*/ 1730052 h 1738844"/>
              <a:gd name="connsiteX36" fmla="*/ 5285798 w 7492667"/>
              <a:gd name="connsiteY36" fmla="*/ 1721260 h 1738844"/>
              <a:gd name="connsiteX37" fmla="*/ 5057198 w 7492667"/>
              <a:gd name="connsiteY37" fmla="*/ 1703675 h 1738844"/>
              <a:gd name="connsiteX38" fmla="*/ 4731882 w 7492667"/>
              <a:gd name="connsiteY38" fmla="*/ 1686090 h 1738844"/>
              <a:gd name="connsiteX39" fmla="*/ 4547244 w 7492667"/>
              <a:gd name="connsiteY39" fmla="*/ 1677298 h 1738844"/>
              <a:gd name="connsiteX40" fmla="*/ 3360282 w 7492667"/>
              <a:gd name="connsiteY40" fmla="*/ 1650921 h 1738844"/>
              <a:gd name="connsiteX41" fmla="*/ 3184436 w 7492667"/>
              <a:gd name="connsiteY41" fmla="*/ 1624544 h 1738844"/>
              <a:gd name="connsiteX42" fmla="*/ 248800 w 7492667"/>
              <a:gd name="connsiteY42" fmla="*/ 1709482 h 1738844"/>
              <a:gd name="connsiteX43" fmla="*/ 145118 w 7492667"/>
              <a:gd name="connsiteY43" fmla="*/ 1674478 h 1738844"/>
              <a:gd name="connsiteX44" fmla="*/ 98336 w 7492667"/>
              <a:gd name="connsiteY44" fmla="*/ 1325606 h 1738844"/>
              <a:gd name="connsiteX45" fmla="*/ 63167 w 7492667"/>
              <a:gd name="connsiteY45" fmla="*/ 1211306 h 1738844"/>
              <a:gd name="connsiteX46" fmla="*/ 27998 w 7492667"/>
              <a:gd name="connsiteY46" fmla="*/ 1097006 h 1738844"/>
              <a:gd name="connsiteX47" fmla="*/ 27998 w 7492667"/>
              <a:gd name="connsiteY47" fmla="*/ 947536 h 1738844"/>
              <a:gd name="connsiteX48" fmla="*/ 130187 w 7492667"/>
              <a:gd name="connsiteY48" fmla="*/ 851484 h 1738844"/>
              <a:gd name="connsiteX49" fmla="*/ 191070 w 7492667"/>
              <a:gd name="connsiteY49" fmla="*/ 868571 h 1738844"/>
              <a:gd name="connsiteX50" fmla="*/ 306531 w 7492667"/>
              <a:gd name="connsiteY50" fmla="*/ 799228 h 1738844"/>
              <a:gd name="connsiteX51" fmla="*/ 473751 w 7492667"/>
              <a:gd name="connsiteY51" fmla="*/ 780483 h 1738844"/>
              <a:gd name="connsiteX52" fmla="*/ 655570 w 7492667"/>
              <a:gd name="connsiteY52" fmla="*/ 719766 h 1738844"/>
              <a:gd name="connsiteX53" fmla="*/ 734369 w 7492667"/>
              <a:gd name="connsiteY53" fmla="*/ 676302 h 1738844"/>
              <a:gd name="connsiteX54" fmla="*/ 898768 w 7492667"/>
              <a:gd name="connsiteY54" fmla="*/ 563828 h 1738844"/>
              <a:gd name="connsiteX55" fmla="*/ 779989 w 7492667"/>
              <a:gd name="connsiteY55" fmla="*/ 338710 h 1738844"/>
              <a:gd name="connsiteX56" fmla="*/ 919670 w 7492667"/>
              <a:gd name="connsiteY56" fmla="*/ 214124 h 1738844"/>
              <a:gd name="connsiteX57" fmla="*/ 807028 w 7492667"/>
              <a:gd name="connsiteY57" fmla="*/ 27828 h 1738844"/>
              <a:gd name="connsiteX58" fmla="*/ 1065988 w 7492667"/>
              <a:gd name="connsiteY58" fmla="*/ 787 h 1738844"/>
              <a:gd name="connsiteX59" fmla="*/ 1302882 w 7492667"/>
              <a:gd name="connsiteY59" fmla="*/ 165021 h 1738844"/>
              <a:gd name="connsiteX60" fmla="*/ 1302882 w 7492667"/>
              <a:gd name="connsiteY60" fmla="*/ 129852 h 1738844"/>
              <a:gd name="connsiteX0" fmla="*/ 1315765 w 7505550"/>
              <a:gd name="connsiteY0" fmla="*/ 129852 h 1738844"/>
              <a:gd name="connsiteX1" fmla="*/ 1500404 w 7505550"/>
              <a:gd name="connsiteY1" fmla="*/ 165021 h 1738844"/>
              <a:gd name="connsiteX2" fmla="*/ 1790550 w 7505550"/>
              <a:gd name="connsiteY2" fmla="*/ 191398 h 1738844"/>
              <a:gd name="connsiteX3" fmla="*/ 1966396 w 7505550"/>
              <a:gd name="connsiteY3" fmla="*/ 217775 h 1738844"/>
              <a:gd name="connsiteX4" fmla="*/ 2406011 w 7505550"/>
              <a:gd name="connsiteY4" fmla="*/ 235360 h 1738844"/>
              <a:gd name="connsiteX5" fmla="*/ 2502727 w 7505550"/>
              <a:gd name="connsiteY5" fmla="*/ 244152 h 1738844"/>
              <a:gd name="connsiteX6" fmla="*/ 2924757 w 7505550"/>
              <a:gd name="connsiteY6" fmla="*/ 252944 h 1738844"/>
              <a:gd name="connsiteX7" fmla="*/ 3320411 w 7505550"/>
              <a:gd name="connsiteY7" fmla="*/ 358452 h 1738844"/>
              <a:gd name="connsiteX8" fmla="*/ 3724857 w 7505550"/>
              <a:gd name="connsiteY8" fmla="*/ 384829 h 1738844"/>
              <a:gd name="connsiteX9" fmla="*/ 3962250 w 7505550"/>
              <a:gd name="connsiteY9" fmla="*/ 402413 h 1738844"/>
              <a:gd name="connsiteX10" fmla="*/ 4111719 w 7505550"/>
              <a:gd name="connsiteY10" fmla="*/ 419998 h 1738844"/>
              <a:gd name="connsiteX11" fmla="*/ 4261188 w 7505550"/>
              <a:gd name="connsiteY11" fmla="*/ 402413 h 1738844"/>
              <a:gd name="connsiteX12" fmla="*/ 4357904 w 7505550"/>
              <a:gd name="connsiteY12" fmla="*/ 411206 h 1738844"/>
              <a:gd name="connsiteX13" fmla="*/ 4384281 w 7505550"/>
              <a:gd name="connsiteY13" fmla="*/ 419998 h 1738844"/>
              <a:gd name="connsiteX14" fmla="*/ 4480996 w 7505550"/>
              <a:gd name="connsiteY14" fmla="*/ 428790 h 1738844"/>
              <a:gd name="connsiteX15" fmla="*/ 4903027 w 7505550"/>
              <a:gd name="connsiteY15" fmla="*/ 472752 h 1738844"/>
              <a:gd name="connsiteX16" fmla="*/ 5325057 w 7505550"/>
              <a:gd name="connsiteY16" fmla="*/ 578260 h 1738844"/>
              <a:gd name="connsiteX17" fmla="*/ 5474527 w 7505550"/>
              <a:gd name="connsiteY17" fmla="*/ 569467 h 1738844"/>
              <a:gd name="connsiteX18" fmla="*/ 5966896 w 7505550"/>
              <a:gd name="connsiteY18" fmla="*/ 560675 h 1738844"/>
              <a:gd name="connsiteX19" fmla="*/ 6221873 w 7505550"/>
              <a:gd name="connsiteY19" fmla="*/ 560675 h 1738844"/>
              <a:gd name="connsiteX20" fmla="*/ 6450473 w 7505550"/>
              <a:gd name="connsiteY20" fmla="*/ 604636 h 1738844"/>
              <a:gd name="connsiteX21" fmla="*/ 6608734 w 7505550"/>
              <a:gd name="connsiteY21" fmla="*/ 613429 h 1738844"/>
              <a:gd name="connsiteX22" fmla="*/ 6819750 w 7505550"/>
              <a:gd name="connsiteY22" fmla="*/ 639806 h 1738844"/>
              <a:gd name="connsiteX23" fmla="*/ 6846127 w 7505550"/>
              <a:gd name="connsiteY23" fmla="*/ 648598 h 1738844"/>
              <a:gd name="connsiteX24" fmla="*/ 6890088 w 7505550"/>
              <a:gd name="connsiteY24" fmla="*/ 657390 h 1738844"/>
              <a:gd name="connsiteX25" fmla="*/ 7171442 w 7505550"/>
              <a:gd name="connsiteY25" fmla="*/ 727729 h 1738844"/>
              <a:gd name="connsiteX26" fmla="*/ 7505550 w 7505550"/>
              <a:gd name="connsiteY26" fmla="*/ 754106 h 1738844"/>
              <a:gd name="connsiteX27" fmla="*/ 7452796 w 7505550"/>
              <a:gd name="connsiteY27" fmla="*/ 1097006 h 1738844"/>
              <a:gd name="connsiteX28" fmla="*/ 7391250 w 7505550"/>
              <a:gd name="connsiteY28" fmla="*/ 1466283 h 1738844"/>
              <a:gd name="connsiteX29" fmla="*/ 7347288 w 7505550"/>
              <a:gd name="connsiteY29" fmla="*/ 1606960 h 1738844"/>
              <a:gd name="connsiteX30" fmla="*/ 7206611 w 7505550"/>
              <a:gd name="connsiteY30" fmla="*/ 1668506 h 1738844"/>
              <a:gd name="connsiteX31" fmla="*/ 6951634 w 7505550"/>
              <a:gd name="connsiteY31" fmla="*/ 1703675 h 1738844"/>
              <a:gd name="connsiteX32" fmla="*/ 6635111 w 7505550"/>
              <a:gd name="connsiteY32" fmla="*/ 1738844 h 1738844"/>
              <a:gd name="connsiteX33" fmla="*/ 6362550 w 7505550"/>
              <a:gd name="connsiteY33" fmla="*/ 1721260 h 1738844"/>
              <a:gd name="connsiteX34" fmla="*/ 6318588 w 7505550"/>
              <a:gd name="connsiteY34" fmla="*/ 1712467 h 1738844"/>
              <a:gd name="connsiteX35" fmla="*/ 5861388 w 7505550"/>
              <a:gd name="connsiteY35" fmla="*/ 1730052 h 1738844"/>
              <a:gd name="connsiteX36" fmla="*/ 5298681 w 7505550"/>
              <a:gd name="connsiteY36" fmla="*/ 1721260 h 1738844"/>
              <a:gd name="connsiteX37" fmla="*/ 5070081 w 7505550"/>
              <a:gd name="connsiteY37" fmla="*/ 1703675 h 1738844"/>
              <a:gd name="connsiteX38" fmla="*/ 4744765 w 7505550"/>
              <a:gd name="connsiteY38" fmla="*/ 1686090 h 1738844"/>
              <a:gd name="connsiteX39" fmla="*/ 4560127 w 7505550"/>
              <a:gd name="connsiteY39" fmla="*/ 1677298 h 1738844"/>
              <a:gd name="connsiteX40" fmla="*/ 3373165 w 7505550"/>
              <a:gd name="connsiteY40" fmla="*/ 1650921 h 1738844"/>
              <a:gd name="connsiteX41" fmla="*/ 261683 w 7505550"/>
              <a:gd name="connsiteY41" fmla="*/ 1709482 h 1738844"/>
              <a:gd name="connsiteX42" fmla="*/ 158001 w 7505550"/>
              <a:gd name="connsiteY42" fmla="*/ 1674478 h 1738844"/>
              <a:gd name="connsiteX43" fmla="*/ 111219 w 7505550"/>
              <a:gd name="connsiteY43" fmla="*/ 1325606 h 1738844"/>
              <a:gd name="connsiteX44" fmla="*/ 76050 w 7505550"/>
              <a:gd name="connsiteY44" fmla="*/ 1211306 h 1738844"/>
              <a:gd name="connsiteX45" fmla="*/ 40881 w 7505550"/>
              <a:gd name="connsiteY45" fmla="*/ 1097006 h 1738844"/>
              <a:gd name="connsiteX46" fmla="*/ 40881 w 7505550"/>
              <a:gd name="connsiteY46" fmla="*/ 947536 h 1738844"/>
              <a:gd name="connsiteX47" fmla="*/ 143070 w 7505550"/>
              <a:gd name="connsiteY47" fmla="*/ 851484 h 1738844"/>
              <a:gd name="connsiteX48" fmla="*/ 203953 w 7505550"/>
              <a:gd name="connsiteY48" fmla="*/ 868571 h 1738844"/>
              <a:gd name="connsiteX49" fmla="*/ 319414 w 7505550"/>
              <a:gd name="connsiteY49" fmla="*/ 799228 h 1738844"/>
              <a:gd name="connsiteX50" fmla="*/ 486634 w 7505550"/>
              <a:gd name="connsiteY50" fmla="*/ 780483 h 1738844"/>
              <a:gd name="connsiteX51" fmla="*/ 668453 w 7505550"/>
              <a:gd name="connsiteY51" fmla="*/ 719766 h 1738844"/>
              <a:gd name="connsiteX52" fmla="*/ 747252 w 7505550"/>
              <a:gd name="connsiteY52" fmla="*/ 676302 h 1738844"/>
              <a:gd name="connsiteX53" fmla="*/ 911651 w 7505550"/>
              <a:gd name="connsiteY53" fmla="*/ 563828 h 1738844"/>
              <a:gd name="connsiteX54" fmla="*/ 792872 w 7505550"/>
              <a:gd name="connsiteY54" fmla="*/ 338710 h 1738844"/>
              <a:gd name="connsiteX55" fmla="*/ 932553 w 7505550"/>
              <a:gd name="connsiteY55" fmla="*/ 214124 h 1738844"/>
              <a:gd name="connsiteX56" fmla="*/ 819911 w 7505550"/>
              <a:gd name="connsiteY56" fmla="*/ 27828 h 1738844"/>
              <a:gd name="connsiteX57" fmla="*/ 1078871 w 7505550"/>
              <a:gd name="connsiteY57" fmla="*/ 787 h 1738844"/>
              <a:gd name="connsiteX58" fmla="*/ 1315765 w 7505550"/>
              <a:gd name="connsiteY58" fmla="*/ 165021 h 1738844"/>
              <a:gd name="connsiteX59" fmla="*/ 1315765 w 7505550"/>
              <a:gd name="connsiteY59" fmla="*/ 129852 h 1738844"/>
              <a:gd name="connsiteX0" fmla="*/ 1315765 w 7505550"/>
              <a:gd name="connsiteY0" fmla="*/ 129852 h 1738844"/>
              <a:gd name="connsiteX1" fmla="*/ 1500404 w 7505550"/>
              <a:gd name="connsiteY1" fmla="*/ 165021 h 1738844"/>
              <a:gd name="connsiteX2" fmla="*/ 1790550 w 7505550"/>
              <a:gd name="connsiteY2" fmla="*/ 191398 h 1738844"/>
              <a:gd name="connsiteX3" fmla="*/ 1966396 w 7505550"/>
              <a:gd name="connsiteY3" fmla="*/ 217775 h 1738844"/>
              <a:gd name="connsiteX4" fmla="*/ 2406011 w 7505550"/>
              <a:gd name="connsiteY4" fmla="*/ 235360 h 1738844"/>
              <a:gd name="connsiteX5" fmla="*/ 2502727 w 7505550"/>
              <a:gd name="connsiteY5" fmla="*/ 244152 h 1738844"/>
              <a:gd name="connsiteX6" fmla="*/ 2924757 w 7505550"/>
              <a:gd name="connsiteY6" fmla="*/ 252944 h 1738844"/>
              <a:gd name="connsiteX7" fmla="*/ 3320411 w 7505550"/>
              <a:gd name="connsiteY7" fmla="*/ 358452 h 1738844"/>
              <a:gd name="connsiteX8" fmla="*/ 3724857 w 7505550"/>
              <a:gd name="connsiteY8" fmla="*/ 384829 h 1738844"/>
              <a:gd name="connsiteX9" fmla="*/ 3962250 w 7505550"/>
              <a:gd name="connsiteY9" fmla="*/ 402413 h 1738844"/>
              <a:gd name="connsiteX10" fmla="*/ 4111719 w 7505550"/>
              <a:gd name="connsiteY10" fmla="*/ 419998 h 1738844"/>
              <a:gd name="connsiteX11" fmla="*/ 4261188 w 7505550"/>
              <a:gd name="connsiteY11" fmla="*/ 402413 h 1738844"/>
              <a:gd name="connsiteX12" fmla="*/ 4357904 w 7505550"/>
              <a:gd name="connsiteY12" fmla="*/ 411206 h 1738844"/>
              <a:gd name="connsiteX13" fmla="*/ 4384281 w 7505550"/>
              <a:gd name="connsiteY13" fmla="*/ 419998 h 1738844"/>
              <a:gd name="connsiteX14" fmla="*/ 4480996 w 7505550"/>
              <a:gd name="connsiteY14" fmla="*/ 428790 h 1738844"/>
              <a:gd name="connsiteX15" fmla="*/ 4903027 w 7505550"/>
              <a:gd name="connsiteY15" fmla="*/ 472752 h 1738844"/>
              <a:gd name="connsiteX16" fmla="*/ 5325057 w 7505550"/>
              <a:gd name="connsiteY16" fmla="*/ 578260 h 1738844"/>
              <a:gd name="connsiteX17" fmla="*/ 5474527 w 7505550"/>
              <a:gd name="connsiteY17" fmla="*/ 569467 h 1738844"/>
              <a:gd name="connsiteX18" fmla="*/ 5966896 w 7505550"/>
              <a:gd name="connsiteY18" fmla="*/ 560675 h 1738844"/>
              <a:gd name="connsiteX19" fmla="*/ 6221873 w 7505550"/>
              <a:gd name="connsiteY19" fmla="*/ 560675 h 1738844"/>
              <a:gd name="connsiteX20" fmla="*/ 6450473 w 7505550"/>
              <a:gd name="connsiteY20" fmla="*/ 604636 h 1738844"/>
              <a:gd name="connsiteX21" fmla="*/ 6608734 w 7505550"/>
              <a:gd name="connsiteY21" fmla="*/ 613429 h 1738844"/>
              <a:gd name="connsiteX22" fmla="*/ 6819750 w 7505550"/>
              <a:gd name="connsiteY22" fmla="*/ 639806 h 1738844"/>
              <a:gd name="connsiteX23" fmla="*/ 6846127 w 7505550"/>
              <a:gd name="connsiteY23" fmla="*/ 648598 h 1738844"/>
              <a:gd name="connsiteX24" fmla="*/ 6890088 w 7505550"/>
              <a:gd name="connsiteY24" fmla="*/ 657390 h 1738844"/>
              <a:gd name="connsiteX25" fmla="*/ 7171442 w 7505550"/>
              <a:gd name="connsiteY25" fmla="*/ 727729 h 1738844"/>
              <a:gd name="connsiteX26" fmla="*/ 7505550 w 7505550"/>
              <a:gd name="connsiteY26" fmla="*/ 754106 h 1738844"/>
              <a:gd name="connsiteX27" fmla="*/ 7452796 w 7505550"/>
              <a:gd name="connsiteY27" fmla="*/ 1097006 h 1738844"/>
              <a:gd name="connsiteX28" fmla="*/ 7391250 w 7505550"/>
              <a:gd name="connsiteY28" fmla="*/ 1466283 h 1738844"/>
              <a:gd name="connsiteX29" fmla="*/ 7347288 w 7505550"/>
              <a:gd name="connsiteY29" fmla="*/ 1606960 h 1738844"/>
              <a:gd name="connsiteX30" fmla="*/ 7206611 w 7505550"/>
              <a:gd name="connsiteY30" fmla="*/ 1668506 h 1738844"/>
              <a:gd name="connsiteX31" fmla="*/ 6951634 w 7505550"/>
              <a:gd name="connsiteY31" fmla="*/ 1703675 h 1738844"/>
              <a:gd name="connsiteX32" fmla="*/ 6635111 w 7505550"/>
              <a:gd name="connsiteY32" fmla="*/ 1738844 h 1738844"/>
              <a:gd name="connsiteX33" fmla="*/ 6362550 w 7505550"/>
              <a:gd name="connsiteY33" fmla="*/ 1721260 h 1738844"/>
              <a:gd name="connsiteX34" fmla="*/ 6318588 w 7505550"/>
              <a:gd name="connsiteY34" fmla="*/ 1712467 h 1738844"/>
              <a:gd name="connsiteX35" fmla="*/ 5861388 w 7505550"/>
              <a:gd name="connsiteY35" fmla="*/ 1730052 h 1738844"/>
              <a:gd name="connsiteX36" fmla="*/ 5298681 w 7505550"/>
              <a:gd name="connsiteY36" fmla="*/ 1721260 h 1738844"/>
              <a:gd name="connsiteX37" fmla="*/ 5070081 w 7505550"/>
              <a:gd name="connsiteY37" fmla="*/ 1703675 h 1738844"/>
              <a:gd name="connsiteX38" fmla="*/ 4744765 w 7505550"/>
              <a:gd name="connsiteY38" fmla="*/ 1686090 h 1738844"/>
              <a:gd name="connsiteX39" fmla="*/ 4560127 w 7505550"/>
              <a:gd name="connsiteY39" fmla="*/ 1677298 h 1738844"/>
              <a:gd name="connsiteX40" fmla="*/ 261683 w 7505550"/>
              <a:gd name="connsiteY40" fmla="*/ 1709482 h 1738844"/>
              <a:gd name="connsiteX41" fmla="*/ 158001 w 7505550"/>
              <a:gd name="connsiteY41" fmla="*/ 1674478 h 1738844"/>
              <a:gd name="connsiteX42" fmla="*/ 111219 w 7505550"/>
              <a:gd name="connsiteY42" fmla="*/ 1325606 h 1738844"/>
              <a:gd name="connsiteX43" fmla="*/ 76050 w 7505550"/>
              <a:gd name="connsiteY43" fmla="*/ 1211306 h 1738844"/>
              <a:gd name="connsiteX44" fmla="*/ 40881 w 7505550"/>
              <a:gd name="connsiteY44" fmla="*/ 1097006 h 1738844"/>
              <a:gd name="connsiteX45" fmla="*/ 40881 w 7505550"/>
              <a:gd name="connsiteY45" fmla="*/ 947536 h 1738844"/>
              <a:gd name="connsiteX46" fmla="*/ 143070 w 7505550"/>
              <a:gd name="connsiteY46" fmla="*/ 851484 h 1738844"/>
              <a:gd name="connsiteX47" fmla="*/ 203953 w 7505550"/>
              <a:gd name="connsiteY47" fmla="*/ 868571 h 1738844"/>
              <a:gd name="connsiteX48" fmla="*/ 319414 w 7505550"/>
              <a:gd name="connsiteY48" fmla="*/ 799228 h 1738844"/>
              <a:gd name="connsiteX49" fmla="*/ 486634 w 7505550"/>
              <a:gd name="connsiteY49" fmla="*/ 780483 h 1738844"/>
              <a:gd name="connsiteX50" fmla="*/ 668453 w 7505550"/>
              <a:gd name="connsiteY50" fmla="*/ 719766 h 1738844"/>
              <a:gd name="connsiteX51" fmla="*/ 747252 w 7505550"/>
              <a:gd name="connsiteY51" fmla="*/ 676302 h 1738844"/>
              <a:gd name="connsiteX52" fmla="*/ 911651 w 7505550"/>
              <a:gd name="connsiteY52" fmla="*/ 563828 h 1738844"/>
              <a:gd name="connsiteX53" fmla="*/ 792872 w 7505550"/>
              <a:gd name="connsiteY53" fmla="*/ 338710 h 1738844"/>
              <a:gd name="connsiteX54" fmla="*/ 932553 w 7505550"/>
              <a:gd name="connsiteY54" fmla="*/ 214124 h 1738844"/>
              <a:gd name="connsiteX55" fmla="*/ 819911 w 7505550"/>
              <a:gd name="connsiteY55" fmla="*/ 27828 h 1738844"/>
              <a:gd name="connsiteX56" fmla="*/ 1078871 w 7505550"/>
              <a:gd name="connsiteY56" fmla="*/ 787 h 1738844"/>
              <a:gd name="connsiteX57" fmla="*/ 1315765 w 7505550"/>
              <a:gd name="connsiteY57" fmla="*/ 165021 h 1738844"/>
              <a:gd name="connsiteX58" fmla="*/ 1315765 w 7505550"/>
              <a:gd name="connsiteY58" fmla="*/ 129852 h 1738844"/>
              <a:gd name="connsiteX0" fmla="*/ 1282551 w 7472336"/>
              <a:gd name="connsiteY0" fmla="*/ 129852 h 1813177"/>
              <a:gd name="connsiteX1" fmla="*/ 1467190 w 7472336"/>
              <a:gd name="connsiteY1" fmla="*/ 165021 h 1813177"/>
              <a:gd name="connsiteX2" fmla="*/ 1757336 w 7472336"/>
              <a:gd name="connsiteY2" fmla="*/ 191398 h 1813177"/>
              <a:gd name="connsiteX3" fmla="*/ 1933182 w 7472336"/>
              <a:gd name="connsiteY3" fmla="*/ 217775 h 1813177"/>
              <a:gd name="connsiteX4" fmla="*/ 2372797 w 7472336"/>
              <a:gd name="connsiteY4" fmla="*/ 235360 h 1813177"/>
              <a:gd name="connsiteX5" fmla="*/ 2469513 w 7472336"/>
              <a:gd name="connsiteY5" fmla="*/ 244152 h 1813177"/>
              <a:gd name="connsiteX6" fmla="*/ 2891543 w 7472336"/>
              <a:gd name="connsiteY6" fmla="*/ 252944 h 1813177"/>
              <a:gd name="connsiteX7" fmla="*/ 3287197 w 7472336"/>
              <a:gd name="connsiteY7" fmla="*/ 358452 h 1813177"/>
              <a:gd name="connsiteX8" fmla="*/ 3691643 w 7472336"/>
              <a:gd name="connsiteY8" fmla="*/ 384829 h 1813177"/>
              <a:gd name="connsiteX9" fmla="*/ 3929036 w 7472336"/>
              <a:gd name="connsiteY9" fmla="*/ 402413 h 1813177"/>
              <a:gd name="connsiteX10" fmla="*/ 4078505 w 7472336"/>
              <a:gd name="connsiteY10" fmla="*/ 419998 h 1813177"/>
              <a:gd name="connsiteX11" fmla="*/ 4227974 w 7472336"/>
              <a:gd name="connsiteY11" fmla="*/ 402413 h 1813177"/>
              <a:gd name="connsiteX12" fmla="*/ 4324690 w 7472336"/>
              <a:gd name="connsiteY12" fmla="*/ 411206 h 1813177"/>
              <a:gd name="connsiteX13" fmla="*/ 4351067 w 7472336"/>
              <a:gd name="connsiteY13" fmla="*/ 419998 h 1813177"/>
              <a:gd name="connsiteX14" fmla="*/ 4447782 w 7472336"/>
              <a:gd name="connsiteY14" fmla="*/ 428790 h 1813177"/>
              <a:gd name="connsiteX15" fmla="*/ 4869813 w 7472336"/>
              <a:gd name="connsiteY15" fmla="*/ 472752 h 1813177"/>
              <a:gd name="connsiteX16" fmla="*/ 5291843 w 7472336"/>
              <a:gd name="connsiteY16" fmla="*/ 578260 h 1813177"/>
              <a:gd name="connsiteX17" fmla="*/ 5441313 w 7472336"/>
              <a:gd name="connsiteY17" fmla="*/ 569467 h 1813177"/>
              <a:gd name="connsiteX18" fmla="*/ 5933682 w 7472336"/>
              <a:gd name="connsiteY18" fmla="*/ 560675 h 1813177"/>
              <a:gd name="connsiteX19" fmla="*/ 6188659 w 7472336"/>
              <a:gd name="connsiteY19" fmla="*/ 560675 h 1813177"/>
              <a:gd name="connsiteX20" fmla="*/ 6417259 w 7472336"/>
              <a:gd name="connsiteY20" fmla="*/ 604636 h 1813177"/>
              <a:gd name="connsiteX21" fmla="*/ 6575520 w 7472336"/>
              <a:gd name="connsiteY21" fmla="*/ 613429 h 1813177"/>
              <a:gd name="connsiteX22" fmla="*/ 6786536 w 7472336"/>
              <a:gd name="connsiteY22" fmla="*/ 639806 h 1813177"/>
              <a:gd name="connsiteX23" fmla="*/ 6812913 w 7472336"/>
              <a:gd name="connsiteY23" fmla="*/ 648598 h 1813177"/>
              <a:gd name="connsiteX24" fmla="*/ 6856874 w 7472336"/>
              <a:gd name="connsiteY24" fmla="*/ 657390 h 1813177"/>
              <a:gd name="connsiteX25" fmla="*/ 7138228 w 7472336"/>
              <a:gd name="connsiteY25" fmla="*/ 727729 h 1813177"/>
              <a:gd name="connsiteX26" fmla="*/ 7472336 w 7472336"/>
              <a:gd name="connsiteY26" fmla="*/ 754106 h 1813177"/>
              <a:gd name="connsiteX27" fmla="*/ 7419582 w 7472336"/>
              <a:gd name="connsiteY27" fmla="*/ 1097006 h 1813177"/>
              <a:gd name="connsiteX28" fmla="*/ 7358036 w 7472336"/>
              <a:gd name="connsiteY28" fmla="*/ 1466283 h 1813177"/>
              <a:gd name="connsiteX29" fmla="*/ 7314074 w 7472336"/>
              <a:gd name="connsiteY29" fmla="*/ 1606960 h 1813177"/>
              <a:gd name="connsiteX30" fmla="*/ 7173397 w 7472336"/>
              <a:gd name="connsiteY30" fmla="*/ 1668506 h 1813177"/>
              <a:gd name="connsiteX31" fmla="*/ 6918420 w 7472336"/>
              <a:gd name="connsiteY31" fmla="*/ 1703675 h 1813177"/>
              <a:gd name="connsiteX32" fmla="*/ 6601897 w 7472336"/>
              <a:gd name="connsiteY32" fmla="*/ 1738844 h 1813177"/>
              <a:gd name="connsiteX33" fmla="*/ 6329336 w 7472336"/>
              <a:gd name="connsiteY33" fmla="*/ 1721260 h 1813177"/>
              <a:gd name="connsiteX34" fmla="*/ 6285374 w 7472336"/>
              <a:gd name="connsiteY34" fmla="*/ 1712467 h 1813177"/>
              <a:gd name="connsiteX35" fmla="*/ 5828174 w 7472336"/>
              <a:gd name="connsiteY35" fmla="*/ 1730052 h 1813177"/>
              <a:gd name="connsiteX36" fmla="*/ 5265467 w 7472336"/>
              <a:gd name="connsiteY36" fmla="*/ 1721260 h 1813177"/>
              <a:gd name="connsiteX37" fmla="*/ 5036867 w 7472336"/>
              <a:gd name="connsiteY37" fmla="*/ 1703675 h 1813177"/>
              <a:gd name="connsiteX38" fmla="*/ 4711551 w 7472336"/>
              <a:gd name="connsiteY38" fmla="*/ 1686090 h 1813177"/>
              <a:gd name="connsiteX39" fmla="*/ 4526913 w 7472336"/>
              <a:gd name="connsiteY39" fmla="*/ 1677298 h 1813177"/>
              <a:gd name="connsiteX40" fmla="*/ 340612 w 7472336"/>
              <a:gd name="connsiteY40" fmla="*/ 1812999 h 1813177"/>
              <a:gd name="connsiteX41" fmla="*/ 124787 w 7472336"/>
              <a:gd name="connsiteY41" fmla="*/ 1674478 h 1813177"/>
              <a:gd name="connsiteX42" fmla="*/ 78005 w 7472336"/>
              <a:gd name="connsiteY42" fmla="*/ 1325606 h 1813177"/>
              <a:gd name="connsiteX43" fmla="*/ 42836 w 7472336"/>
              <a:gd name="connsiteY43" fmla="*/ 1211306 h 1813177"/>
              <a:gd name="connsiteX44" fmla="*/ 7667 w 7472336"/>
              <a:gd name="connsiteY44" fmla="*/ 1097006 h 1813177"/>
              <a:gd name="connsiteX45" fmla="*/ 7667 w 7472336"/>
              <a:gd name="connsiteY45" fmla="*/ 947536 h 1813177"/>
              <a:gd name="connsiteX46" fmla="*/ 109856 w 7472336"/>
              <a:gd name="connsiteY46" fmla="*/ 851484 h 1813177"/>
              <a:gd name="connsiteX47" fmla="*/ 170739 w 7472336"/>
              <a:gd name="connsiteY47" fmla="*/ 868571 h 1813177"/>
              <a:gd name="connsiteX48" fmla="*/ 286200 w 7472336"/>
              <a:gd name="connsiteY48" fmla="*/ 799228 h 1813177"/>
              <a:gd name="connsiteX49" fmla="*/ 453420 w 7472336"/>
              <a:gd name="connsiteY49" fmla="*/ 780483 h 1813177"/>
              <a:gd name="connsiteX50" fmla="*/ 635239 w 7472336"/>
              <a:gd name="connsiteY50" fmla="*/ 719766 h 1813177"/>
              <a:gd name="connsiteX51" fmla="*/ 714038 w 7472336"/>
              <a:gd name="connsiteY51" fmla="*/ 676302 h 1813177"/>
              <a:gd name="connsiteX52" fmla="*/ 878437 w 7472336"/>
              <a:gd name="connsiteY52" fmla="*/ 563828 h 1813177"/>
              <a:gd name="connsiteX53" fmla="*/ 759658 w 7472336"/>
              <a:gd name="connsiteY53" fmla="*/ 338710 h 1813177"/>
              <a:gd name="connsiteX54" fmla="*/ 899339 w 7472336"/>
              <a:gd name="connsiteY54" fmla="*/ 214124 h 1813177"/>
              <a:gd name="connsiteX55" fmla="*/ 786697 w 7472336"/>
              <a:gd name="connsiteY55" fmla="*/ 27828 h 1813177"/>
              <a:gd name="connsiteX56" fmla="*/ 1045657 w 7472336"/>
              <a:gd name="connsiteY56" fmla="*/ 787 h 1813177"/>
              <a:gd name="connsiteX57" fmla="*/ 1282551 w 7472336"/>
              <a:gd name="connsiteY57" fmla="*/ 165021 h 1813177"/>
              <a:gd name="connsiteX58" fmla="*/ 1282551 w 7472336"/>
              <a:gd name="connsiteY58" fmla="*/ 129852 h 1813177"/>
              <a:gd name="connsiteX0" fmla="*/ 1282551 w 7472336"/>
              <a:gd name="connsiteY0" fmla="*/ 129852 h 1815336"/>
              <a:gd name="connsiteX1" fmla="*/ 1467190 w 7472336"/>
              <a:gd name="connsiteY1" fmla="*/ 165021 h 1815336"/>
              <a:gd name="connsiteX2" fmla="*/ 1757336 w 7472336"/>
              <a:gd name="connsiteY2" fmla="*/ 191398 h 1815336"/>
              <a:gd name="connsiteX3" fmla="*/ 1933182 w 7472336"/>
              <a:gd name="connsiteY3" fmla="*/ 217775 h 1815336"/>
              <a:gd name="connsiteX4" fmla="*/ 2372797 w 7472336"/>
              <a:gd name="connsiteY4" fmla="*/ 235360 h 1815336"/>
              <a:gd name="connsiteX5" fmla="*/ 2469513 w 7472336"/>
              <a:gd name="connsiteY5" fmla="*/ 244152 h 1815336"/>
              <a:gd name="connsiteX6" fmla="*/ 2891543 w 7472336"/>
              <a:gd name="connsiteY6" fmla="*/ 252944 h 1815336"/>
              <a:gd name="connsiteX7" fmla="*/ 3287197 w 7472336"/>
              <a:gd name="connsiteY7" fmla="*/ 358452 h 1815336"/>
              <a:gd name="connsiteX8" fmla="*/ 3691643 w 7472336"/>
              <a:gd name="connsiteY8" fmla="*/ 384829 h 1815336"/>
              <a:gd name="connsiteX9" fmla="*/ 3929036 w 7472336"/>
              <a:gd name="connsiteY9" fmla="*/ 402413 h 1815336"/>
              <a:gd name="connsiteX10" fmla="*/ 4078505 w 7472336"/>
              <a:gd name="connsiteY10" fmla="*/ 419998 h 1815336"/>
              <a:gd name="connsiteX11" fmla="*/ 4227974 w 7472336"/>
              <a:gd name="connsiteY11" fmla="*/ 402413 h 1815336"/>
              <a:gd name="connsiteX12" fmla="*/ 4324690 w 7472336"/>
              <a:gd name="connsiteY12" fmla="*/ 411206 h 1815336"/>
              <a:gd name="connsiteX13" fmla="*/ 4351067 w 7472336"/>
              <a:gd name="connsiteY13" fmla="*/ 419998 h 1815336"/>
              <a:gd name="connsiteX14" fmla="*/ 4447782 w 7472336"/>
              <a:gd name="connsiteY14" fmla="*/ 428790 h 1815336"/>
              <a:gd name="connsiteX15" fmla="*/ 4869813 w 7472336"/>
              <a:gd name="connsiteY15" fmla="*/ 472752 h 1815336"/>
              <a:gd name="connsiteX16" fmla="*/ 5291843 w 7472336"/>
              <a:gd name="connsiteY16" fmla="*/ 578260 h 1815336"/>
              <a:gd name="connsiteX17" fmla="*/ 5441313 w 7472336"/>
              <a:gd name="connsiteY17" fmla="*/ 569467 h 1815336"/>
              <a:gd name="connsiteX18" fmla="*/ 5933682 w 7472336"/>
              <a:gd name="connsiteY18" fmla="*/ 560675 h 1815336"/>
              <a:gd name="connsiteX19" fmla="*/ 6188659 w 7472336"/>
              <a:gd name="connsiteY19" fmla="*/ 560675 h 1815336"/>
              <a:gd name="connsiteX20" fmla="*/ 6417259 w 7472336"/>
              <a:gd name="connsiteY20" fmla="*/ 604636 h 1815336"/>
              <a:gd name="connsiteX21" fmla="*/ 6575520 w 7472336"/>
              <a:gd name="connsiteY21" fmla="*/ 613429 h 1815336"/>
              <a:gd name="connsiteX22" fmla="*/ 6786536 w 7472336"/>
              <a:gd name="connsiteY22" fmla="*/ 639806 h 1815336"/>
              <a:gd name="connsiteX23" fmla="*/ 6812913 w 7472336"/>
              <a:gd name="connsiteY23" fmla="*/ 648598 h 1815336"/>
              <a:gd name="connsiteX24" fmla="*/ 6856874 w 7472336"/>
              <a:gd name="connsiteY24" fmla="*/ 657390 h 1815336"/>
              <a:gd name="connsiteX25" fmla="*/ 7138228 w 7472336"/>
              <a:gd name="connsiteY25" fmla="*/ 727729 h 1815336"/>
              <a:gd name="connsiteX26" fmla="*/ 7472336 w 7472336"/>
              <a:gd name="connsiteY26" fmla="*/ 754106 h 1815336"/>
              <a:gd name="connsiteX27" fmla="*/ 7419582 w 7472336"/>
              <a:gd name="connsiteY27" fmla="*/ 1097006 h 1815336"/>
              <a:gd name="connsiteX28" fmla="*/ 7358036 w 7472336"/>
              <a:gd name="connsiteY28" fmla="*/ 1466283 h 1815336"/>
              <a:gd name="connsiteX29" fmla="*/ 7314074 w 7472336"/>
              <a:gd name="connsiteY29" fmla="*/ 1606960 h 1815336"/>
              <a:gd name="connsiteX30" fmla="*/ 7173397 w 7472336"/>
              <a:gd name="connsiteY30" fmla="*/ 1668506 h 1815336"/>
              <a:gd name="connsiteX31" fmla="*/ 6918420 w 7472336"/>
              <a:gd name="connsiteY31" fmla="*/ 1703675 h 1815336"/>
              <a:gd name="connsiteX32" fmla="*/ 6601897 w 7472336"/>
              <a:gd name="connsiteY32" fmla="*/ 1738844 h 1815336"/>
              <a:gd name="connsiteX33" fmla="*/ 6329336 w 7472336"/>
              <a:gd name="connsiteY33" fmla="*/ 1721260 h 1815336"/>
              <a:gd name="connsiteX34" fmla="*/ 6285374 w 7472336"/>
              <a:gd name="connsiteY34" fmla="*/ 1712467 h 1815336"/>
              <a:gd name="connsiteX35" fmla="*/ 5828174 w 7472336"/>
              <a:gd name="connsiteY35" fmla="*/ 1730052 h 1815336"/>
              <a:gd name="connsiteX36" fmla="*/ 5265467 w 7472336"/>
              <a:gd name="connsiteY36" fmla="*/ 1721260 h 1815336"/>
              <a:gd name="connsiteX37" fmla="*/ 5036867 w 7472336"/>
              <a:gd name="connsiteY37" fmla="*/ 1703675 h 1815336"/>
              <a:gd name="connsiteX38" fmla="*/ 4711551 w 7472336"/>
              <a:gd name="connsiteY38" fmla="*/ 1686090 h 1815336"/>
              <a:gd name="connsiteX39" fmla="*/ 4561419 w 7472336"/>
              <a:gd name="connsiteY39" fmla="*/ 1815320 h 1815336"/>
              <a:gd name="connsiteX40" fmla="*/ 340612 w 7472336"/>
              <a:gd name="connsiteY40" fmla="*/ 1812999 h 1815336"/>
              <a:gd name="connsiteX41" fmla="*/ 124787 w 7472336"/>
              <a:gd name="connsiteY41" fmla="*/ 1674478 h 1815336"/>
              <a:gd name="connsiteX42" fmla="*/ 78005 w 7472336"/>
              <a:gd name="connsiteY42" fmla="*/ 1325606 h 1815336"/>
              <a:gd name="connsiteX43" fmla="*/ 42836 w 7472336"/>
              <a:gd name="connsiteY43" fmla="*/ 1211306 h 1815336"/>
              <a:gd name="connsiteX44" fmla="*/ 7667 w 7472336"/>
              <a:gd name="connsiteY44" fmla="*/ 1097006 h 1815336"/>
              <a:gd name="connsiteX45" fmla="*/ 7667 w 7472336"/>
              <a:gd name="connsiteY45" fmla="*/ 947536 h 1815336"/>
              <a:gd name="connsiteX46" fmla="*/ 109856 w 7472336"/>
              <a:gd name="connsiteY46" fmla="*/ 851484 h 1815336"/>
              <a:gd name="connsiteX47" fmla="*/ 170739 w 7472336"/>
              <a:gd name="connsiteY47" fmla="*/ 868571 h 1815336"/>
              <a:gd name="connsiteX48" fmla="*/ 286200 w 7472336"/>
              <a:gd name="connsiteY48" fmla="*/ 799228 h 1815336"/>
              <a:gd name="connsiteX49" fmla="*/ 453420 w 7472336"/>
              <a:gd name="connsiteY49" fmla="*/ 780483 h 1815336"/>
              <a:gd name="connsiteX50" fmla="*/ 635239 w 7472336"/>
              <a:gd name="connsiteY50" fmla="*/ 719766 h 1815336"/>
              <a:gd name="connsiteX51" fmla="*/ 714038 w 7472336"/>
              <a:gd name="connsiteY51" fmla="*/ 676302 h 1815336"/>
              <a:gd name="connsiteX52" fmla="*/ 878437 w 7472336"/>
              <a:gd name="connsiteY52" fmla="*/ 563828 h 1815336"/>
              <a:gd name="connsiteX53" fmla="*/ 759658 w 7472336"/>
              <a:gd name="connsiteY53" fmla="*/ 338710 h 1815336"/>
              <a:gd name="connsiteX54" fmla="*/ 899339 w 7472336"/>
              <a:gd name="connsiteY54" fmla="*/ 214124 h 1815336"/>
              <a:gd name="connsiteX55" fmla="*/ 786697 w 7472336"/>
              <a:gd name="connsiteY55" fmla="*/ 27828 h 1815336"/>
              <a:gd name="connsiteX56" fmla="*/ 1045657 w 7472336"/>
              <a:gd name="connsiteY56" fmla="*/ 787 h 1815336"/>
              <a:gd name="connsiteX57" fmla="*/ 1282551 w 7472336"/>
              <a:gd name="connsiteY57" fmla="*/ 165021 h 1815336"/>
              <a:gd name="connsiteX58" fmla="*/ 1282551 w 7472336"/>
              <a:gd name="connsiteY58" fmla="*/ 129852 h 1815336"/>
              <a:gd name="connsiteX0" fmla="*/ 1335557 w 7525342"/>
              <a:gd name="connsiteY0" fmla="*/ 129852 h 1812999"/>
              <a:gd name="connsiteX1" fmla="*/ 1520196 w 7525342"/>
              <a:gd name="connsiteY1" fmla="*/ 165021 h 1812999"/>
              <a:gd name="connsiteX2" fmla="*/ 1810342 w 7525342"/>
              <a:gd name="connsiteY2" fmla="*/ 191398 h 1812999"/>
              <a:gd name="connsiteX3" fmla="*/ 1986188 w 7525342"/>
              <a:gd name="connsiteY3" fmla="*/ 217775 h 1812999"/>
              <a:gd name="connsiteX4" fmla="*/ 2425803 w 7525342"/>
              <a:gd name="connsiteY4" fmla="*/ 235360 h 1812999"/>
              <a:gd name="connsiteX5" fmla="*/ 2522519 w 7525342"/>
              <a:gd name="connsiteY5" fmla="*/ 244152 h 1812999"/>
              <a:gd name="connsiteX6" fmla="*/ 2944549 w 7525342"/>
              <a:gd name="connsiteY6" fmla="*/ 252944 h 1812999"/>
              <a:gd name="connsiteX7" fmla="*/ 3340203 w 7525342"/>
              <a:gd name="connsiteY7" fmla="*/ 358452 h 1812999"/>
              <a:gd name="connsiteX8" fmla="*/ 3744649 w 7525342"/>
              <a:gd name="connsiteY8" fmla="*/ 384829 h 1812999"/>
              <a:gd name="connsiteX9" fmla="*/ 3982042 w 7525342"/>
              <a:gd name="connsiteY9" fmla="*/ 402413 h 1812999"/>
              <a:gd name="connsiteX10" fmla="*/ 4131511 w 7525342"/>
              <a:gd name="connsiteY10" fmla="*/ 419998 h 1812999"/>
              <a:gd name="connsiteX11" fmla="*/ 4280980 w 7525342"/>
              <a:gd name="connsiteY11" fmla="*/ 402413 h 1812999"/>
              <a:gd name="connsiteX12" fmla="*/ 4377696 w 7525342"/>
              <a:gd name="connsiteY12" fmla="*/ 411206 h 1812999"/>
              <a:gd name="connsiteX13" fmla="*/ 4404073 w 7525342"/>
              <a:gd name="connsiteY13" fmla="*/ 419998 h 1812999"/>
              <a:gd name="connsiteX14" fmla="*/ 4500788 w 7525342"/>
              <a:gd name="connsiteY14" fmla="*/ 428790 h 1812999"/>
              <a:gd name="connsiteX15" fmla="*/ 4922819 w 7525342"/>
              <a:gd name="connsiteY15" fmla="*/ 472752 h 1812999"/>
              <a:gd name="connsiteX16" fmla="*/ 5344849 w 7525342"/>
              <a:gd name="connsiteY16" fmla="*/ 578260 h 1812999"/>
              <a:gd name="connsiteX17" fmla="*/ 5494319 w 7525342"/>
              <a:gd name="connsiteY17" fmla="*/ 569467 h 1812999"/>
              <a:gd name="connsiteX18" fmla="*/ 5986688 w 7525342"/>
              <a:gd name="connsiteY18" fmla="*/ 560675 h 1812999"/>
              <a:gd name="connsiteX19" fmla="*/ 6241665 w 7525342"/>
              <a:gd name="connsiteY19" fmla="*/ 560675 h 1812999"/>
              <a:gd name="connsiteX20" fmla="*/ 6470265 w 7525342"/>
              <a:gd name="connsiteY20" fmla="*/ 604636 h 1812999"/>
              <a:gd name="connsiteX21" fmla="*/ 6628526 w 7525342"/>
              <a:gd name="connsiteY21" fmla="*/ 613429 h 1812999"/>
              <a:gd name="connsiteX22" fmla="*/ 6839542 w 7525342"/>
              <a:gd name="connsiteY22" fmla="*/ 639806 h 1812999"/>
              <a:gd name="connsiteX23" fmla="*/ 6865919 w 7525342"/>
              <a:gd name="connsiteY23" fmla="*/ 648598 h 1812999"/>
              <a:gd name="connsiteX24" fmla="*/ 6909880 w 7525342"/>
              <a:gd name="connsiteY24" fmla="*/ 657390 h 1812999"/>
              <a:gd name="connsiteX25" fmla="*/ 7191234 w 7525342"/>
              <a:gd name="connsiteY25" fmla="*/ 727729 h 1812999"/>
              <a:gd name="connsiteX26" fmla="*/ 7525342 w 7525342"/>
              <a:gd name="connsiteY26" fmla="*/ 754106 h 1812999"/>
              <a:gd name="connsiteX27" fmla="*/ 7472588 w 7525342"/>
              <a:gd name="connsiteY27" fmla="*/ 1097006 h 1812999"/>
              <a:gd name="connsiteX28" fmla="*/ 7411042 w 7525342"/>
              <a:gd name="connsiteY28" fmla="*/ 1466283 h 1812999"/>
              <a:gd name="connsiteX29" fmla="*/ 7367080 w 7525342"/>
              <a:gd name="connsiteY29" fmla="*/ 1606960 h 1812999"/>
              <a:gd name="connsiteX30" fmla="*/ 7226403 w 7525342"/>
              <a:gd name="connsiteY30" fmla="*/ 1668506 h 1812999"/>
              <a:gd name="connsiteX31" fmla="*/ 6971426 w 7525342"/>
              <a:gd name="connsiteY31" fmla="*/ 1703675 h 1812999"/>
              <a:gd name="connsiteX32" fmla="*/ 6654903 w 7525342"/>
              <a:gd name="connsiteY32" fmla="*/ 1738844 h 1812999"/>
              <a:gd name="connsiteX33" fmla="*/ 6382342 w 7525342"/>
              <a:gd name="connsiteY33" fmla="*/ 1721260 h 1812999"/>
              <a:gd name="connsiteX34" fmla="*/ 6338380 w 7525342"/>
              <a:gd name="connsiteY34" fmla="*/ 1712467 h 1812999"/>
              <a:gd name="connsiteX35" fmla="*/ 5881180 w 7525342"/>
              <a:gd name="connsiteY35" fmla="*/ 1730052 h 1812999"/>
              <a:gd name="connsiteX36" fmla="*/ 5318473 w 7525342"/>
              <a:gd name="connsiteY36" fmla="*/ 1721260 h 1812999"/>
              <a:gd name="connsiteX37" fmla="*/ 5089873 w 7525342"/>
              <a:gd name="connsiteY37" fmla="*/ 1703675 h 1812999"/>
              <a:gd name="connsiteX38" fmla="*/ 4764557 w 7525342"/>
              <a:gd name="connsiteY38" fmla="*/ 1686090 h 1812999"/>
              <a:gd name="connsiteX39" fmla="*/ 393618 w 7525342"/>
              <a:gd name="connsiteY39" fmla="*/ 1812999 h 1812999"/>
              <a:gd name="connsiteX40" fmla="*/ 177793 w 7525342"/>
              <a:gd name="connsiteY40" fmla="*/ 1674478 h 1812999"/>
              <a:gd name="connsiteX41" fmla="*/ 131011 w 7525342"/>
              <a:gd name="connsiteY41" fmla="*/ 1325606 h 1812999"/>
              <a:gd name="connsiteX42" fmla="*/ 95842 w 7525342"/>
              <a:gd name="connsiteY42" fmla="*/ 1211306 h 1812999"/>
              <a:gd name="connsiteX43" fmla="*/ 60673 w 7525342"/>
              <a:gd name="connsiteY43" fmla="*/ 1097006 h 1812999"/>
              <a:gd name="connsiteX44" fmla="*/ 60673 w 7525342"/>
              <a:gd name="connsiteY44" fmla="*/ 947536 h 1812999"/>
              <a:gd name="connsiteX45" fmla="*/ 162862 w 7525342"/>
              <a:gd name="connsiteY45" fmla="*/ 851484 h 1812999"/>
              <a:gd name="connsiteX46" fmla="*/ 223745 w 7525342"/>
              <a:gd name="connsiteY46" fmla="*/ 868571 h 1812999"/>
              <a:gd name="connsiteX47" fmla="*/ 339206 w 7525342"/>
              <a:gd name="connsiteY47" fmla="*/ 799228 h 1812999"/>
              <a:gd name="connsiteX48" fmla="*/ 506426 w 7525342"/>
              <a:gd name="connsiteY48" fmla="*/ 780483 h 1812999"/>
              <a:gd name="connsiteX49" fmla="*/ 688245 w 7525342"/>
              <a:gd name="connsiteY49" fmla="*/ 719766 h 1812999"/>
              <a:gd name="connsiteX50" fmla="*/ 767044 w 7525342"/>
              <a:gd name="connsiteY50" fmla="*/ 676302 h 1812999"/>
              <a:gd name="connsiteX51" fmla="*/ 931443 w 7525342"/>
              <a:gd name="connsiteY51" fmla="*/ 563828 h 1812999"/>
              <a:gd name="connsiteX52" fmla="*/ 812664 w 7525342"/>
              <a:gd name="connsiteY52" fmla="*/ 338710 h 1812999"/>
              <a:gd name="connsiteX53" fmla="*/ 952345 w 7525342"/>
              <a:gd name="connsiteY53" fmla="*/ 214124 h 1812999"/>
              <a:gd name="connsiteX54" fmla="*/ 839703 w 7525342"/>
              <a:gd name="connsiteY54" fmla="*/ 27828 h 1812999"/>
              <a:gd name="connsiteX55" fmla="*/ 1098663 w 7525342"/>
              <a:gd name="connsiteY55" fmla="*/ 787 h 1812999"/>
              <a:gd name="connsiteX56" fmla="*/ 1335557 w 7525342"/>
              <a:gd name="connsiteY56" fmla="*/ 165021 h 1812999"/>
              <a:gd name="connsiteX57" fmla="*/ 1335557 w 7525342"/>
              <a:gd name="connsiteY57" fmla="*/ 129852 h 1812999"/>
              <a:gd name="connsiteX0" fmla="*/ 1359066 w 7548851"/>
              <a:gd name="connsiteY0" fmla="*/ 129852 h 1812999"/>
              <a:gd name="connsiteX1" fmla="*/ 1543705 w 7548851"/>
              <a:gd name="connsiteY1" fmla="*/ 165021 h 1812999"/>
              <a:gd name="connsiteX2" fmla="*/ 1833851 w 7548851"/>
              <a:gd name="connsiteY2" fmla="*/ 191398 h 1812999"/>
              <a:gd name="connsiteX3" fmla="*/ 2009697 w 7548851"/>
              <a:gd name="connsiteY3" fmla="*/ 217775 h 1812999"/>
              <a:gd name="connsiteX4" fmla="*/ 2449312 w 7548851"/>
              <a:gd name="connsiteY4" fmla="*/ 235360 h 1812999"/>
              <a:gd name="connsiteX5" fmla="*/ 2546028 w 7548851"/>
              <a:gd name="connsiteY5" fmla="*/ 244152 h 1812999"/>
              <a:gd name="connsiteX6" fmla="*/ 2968058 w 7548851"/>
              <a:gd name="connsiteY6" fmla="*/ 252944 h 1812999"/>
              <a:gd name="connsiteX7" fmla="*/ 3363712 w 7548851"/>
              <a:gd name="connsiteY7" fmla="*/ 358452 h 1812999"/>
              <a:gd name="connsiteX8" fmla="*/ 3768158 w 7548851"/>
              <a:gd name="connsiteY8" fmla="*/ 384829 h 1812999"/>
              <a:gd name="connsiteX9" fmla="*/ 4005551 w 7548851"/>
              <a:gd name="connsiteY9" fmla="*/ 402413 h 1812999"/>
              <a:gd name="connsiteX10" fmla="*/ 4155020 w 7548851"/>
              <a:gd name="connsiteY10" fmla="*/ 419998 h 1812999"/>
              <a:gd name="connsiteX11" fmla="*/ 4304489 w 7548851"/>
              <a:gd name="connsiteY11" fmla="*/ 402413 h 1812999"/>
              <a:gd name="connsiteX12" fmla="*/ 4401205 w 7548851"/>
              <a:gd name="connsiteY12" fmla="*/ 411206 h 1812999"/>
              <a:gd name="connsiteX13" fmla="*/ 4427582 w 7548851"/>
              <a:gd name="connsiteY13" fmla="*/ 419998 h 1812999"/>
              <a:gd name="connsiteX14" fmla="*/ 4524297 w 7548851"/>
              <a:gd name="connsiteY14" fmla="*/ 428790 h 1812999"/>
              <a:gd name="connsiteX15" fmla="*/ 4946328 w 7548851"/>
              <a:gd name="connsiteY15" fmla="*/ 472752 h 1812999"/>
              <a:gd name="connsiteX16" fmla="*/ 5368358 w 7548851"/>
              <a:gd name="connsiteY16" fmla="*/ 578260 h 1812999"/>
              <a:gd name="connsiteX17" fmla="*/ 5517828 w 7548851"/>
              <a:gd name="connsiteY17" fmla="*/ 569467 h 1812999"/>
              <a:gd name="connsiteX18" fmla="*/ 6010197 w 7548851"/>
              <a:gd name="connsiteY18" fmla="*/ 560675 h 1812999"/>
              <a:gd name="connsiteX19" fmla="*/ 6265174 w 7548851"/>
              <a:gd name="connsiteY19" fmla="*/ 560675 h 1812999"/>
              <a:gd name="connsiteX20" fmla="*/ 6493774 w 7548851"/>
              <a:gd name="connsiteY20" fmla="*/ 604636 h 1812999"/>
              <a:gd name="connsiteX21" fmla="*/ 6652035 w 7548851"/>
              <a:gd name="connsiteY21" fmla="*/ 613429 h 1812999"/>
              <a:gd name="connsiteX22" fmla="*/ 6863051 w 7548851"/>
              <a:gd name="connsiteY22" fmla="*/ 639806 h 1812999"/>
              <a:gd name="connsiteX23" fmla="*/ 6889428 w 7548851"/>
              <a:gd name="connsiteY23" fmla="*/ 648598 h 1812999"/>
              <a:gd name="connsiteX24" fmla="*/ 6933389 w 7548851"/>
              <a:gd name="connsiteY24" fmla="*/ 657390 h 1812999"/>
              <a:gd name="connsiteX25" fmla="*/ 7214743 w 7548851"/>
              <a:gd name="connsiteY25" fmla="*/ 727729 h 1812999"/>
              <a:gd name="connsiteX26" fmla="*/ 7548851 w 7548851"/>
              <a:gd name="connsiteY26" fmla="*/ 754106 h 1812999"/>
              <a:gd name="connsiteX27" fmla="*/ 7496097 w 7548851"/>
              <a:gd name="connsiteY27" fmla="*/ 1097006 h 1812999"/>
              <a:gd name="connsiteX28" fmla="*/ 7434551 w 7548851"/>
              <a:gd name="connsiteY28" fmla="*/ 1466283 h 1812999"/>
              <a:gd name="connsiteX29" fmla="*/ 7390589 w 7548851"/>
              <a:gd name="connsiteY29" fmla="*/ 1606960 h 1812999"/>
              <a:gd name="connsiteX30" fmla="*/ 7249912 w 7548851"/>
              <a:gd name="connsiteY30" fmla="*/ 1668506 h 1812999"/>
              <a:gd name="connsiteX31" fmla="*/ 6994935 w 7548851"/>
              <a:gd name="connsiteY31" fmla="*/ 1703675 h 1812999"/>
              <a:gd name="connsiteX32" fmla="*/ 6678412 w 7548851"/>
              <a:gd name="connsiteY32" fmla="*/ 1738844 h 1812999"/>
              <a:gd name="connsiteX33" fmla="*/ 6405851 w 7548851"/>
              <a:gd name="connsiteY33" fmla="*/ 1721260 h 1812999"/>
              <a:gd name="connsiteX34" fmla="*/ 6361889 w 7548851"/>
              <a:gd name="connsiteY34" fmla="*/ 1712467 h 1812999"/>
              <a:gd name="connsiteX35" fmla="*/ 5904689 w 7548851"/>
              <a:gd name="connsiteY35" fmla="*/ 1730052 h 1812999"/>
              <a:gd name="connsiteX36" fmla="*/ 5341982 w 7548851"/>
              <a:gd name="connsiteY36" fmla="*/ 1721260 h 1812999"/>
              <a:gd name="connsiteX37" fmla="*/ 5113382 w 7548851"/>
              <a:gd name="connsiteY37" fmla="*/ 1703675 h 1812999"/>
              <a:gd name="connsiteX38" fmla="*/ 417127 w 7548851"/>
              <a:gd name="connsiteY38" fmla="*/ 1812999 h 1812999"/>
              <a:gd name="connsiteX39" fmla="*/ 201302 w 7548851"/>
              <a:gd name="connsiteY39" fmla="*/ 1674478 h 1812999"/>
              <a:gd name="connsiteX40" fmla="*/ 154520 w 7548851"/>
              <a:gd name="connsiteY40" fmla="*/ 1325606 h 1812999"/>
              <a:gd name="connsiteX41" fmla="*/ 119351 w 7548851"/>
              <a:gd name="connsiteY41" fmla="*/ 1211306 h 1812999"/>
              <a:gd name="connsiteX42" fmla="*/ 84182 w 7548851"/>
              <a:gd name="connsiteY42" fmla="*/ 1097006 h 1812999"/>
              <a:gd name="connsiteX43" fmla="*/ 84182 w 7548851"/>
              <a:gd name="connsiteY43" fmla="*/ 947536 h 1812999"/>
              <a:gd name="connsiteX44" fmla="*/ 186371 w 7548851"/>
              <a:gd name="connsiteY44" fmla="*/ 851484 h 1812999"/>
              <a:gd name="connsiteX45" fmla="*/ 247254 w 7548851"/>
              <a:gd name="connsiteY45" fmla="*/ 868571 h 1812999"/>
              <a:gd name="connsiteX46" fmla="*/ 362715 w 7548851"/>
              <a:gd name="connsiteY46" fmla="*/ 799228 h 1812999"/>
              <a:gd name="connsiteX47" fmla="*/ 529935 w 7548851"/>
              <a:gd name="connsiteY47" fmla="*/ 780483 h 1812999"/>
              <a:gd name="connsiteX48" fmla="*/ 711754 w 7548851"/>
              <a:gd name="connsiteY48" fmla="*/ 719766 h 1812999"/>
              <a:gd name="connsiteX49" fmla="*/ 790553 w 7548851"/>
              <a:gd name="connsiteY49" fmla="*/ 676302 h 1812999"/>
              <a:gd name="connsiteX50" fmla="*/ 954952 w 7548851"/>
              <a:gd name="connsiteY50" fmla="*/ 563828 h 1812999"/>
              <a:gd name="connsiteX51" fmla="*/ 836173 w 7548851"/>
              <a:gd name="connsiteY51" fmla="*/ 338710 h 1812999"/>
              <a:gd name="connsiteX52" fmla="*/ 975854 w 7548851"/>
              <a:gd name="connsiteY52" fmla="*/ 214124 h 1812999"/>
              <a:gd name="connsiteX53" fmla="*/ 863212 w 7548851"/>
              <a:gd name="connsiteY53" fmla="*/ 27828 h 1812999"/>
              <a:gd name="connsiteX54" fmla="*/ 1122172 w 7548851"/>
              <a:gd name="connsiteY54" fmla="*/ 787 h 1812999"/>
              <a:gd name="connsiteX55" fmla="*/ 1359066 w 7548851"/>
              <a:gd name="connsiteY55" fmla="*/ 165021 h 1812999"/>
              <a:gd name="connsiteX56" fmla="*/ 1359066 w 7548851"/>
              <a:gd name="connsiteY56" fmla="*/ 129852 h 1812999"/>
              <a:gd name="connsiteX0" fmla="*/ 1375637 w 7565422"/>
              <a:gd name="connsiteY0" fmla="*/ 129852 h 1812999"/>
              <a:gd name="connsiteX1" fmla="*/ 1560276 w 7565422"/>
              <a:gd name="connsiteY1" fmla="*/ 165021 h 1812999"/>
              <a:gd name="connsiteX2" fmla="*/ 1850422 w 7565422"/>
              <a:gd name="connsiteY2" fmla="*/ 191398 h 1812999"/>
              <a:gd name="connsiteX3" fmla="*/ 2026268 w 7565422"/>
              <a:gd name="connsiteY3" fmla="*/ 217775 h 1812999"/>
              <a:gd name="connsiteX4" fmla="*/ 2465883 w 7565422"/>
              <a:gd name="connsiteY4" fmla="*/ 235360 h 1812999"/>
              <a:gd name="connsiteX5" fmla="*/ 2562599 w 7565422"/>
              <a:gd name="connsiteY5" fmla="*/ 244152 h 1812999"/>
              <a:gd name="connsiteX6" fmla="*/ 2984629 w 7565422"/>
              <a:gd name="connsiteY6" fmla="*/ 252944 h 1812999"/>
              <a:gd name="connsiteX7" fmla="*/ 3380283 w 7565422"/>
              <a:gd name="connsiteY7" fmla="*/ 358452 h 1812999"/>
              <a:gd name="connsiteX8" fmla="*/ 3784729 w 7565422"/>
              <a:gd name="connsiteY8" fmla="*/ 384829 h 1812999"/>
              <a:gd name="connsiteX9" fmla="*/ 4022122 w 7565422"/>
              <a:gd name="connsiteY9" fmla="*/ 402413 h 1812999"/>
              <a:gd name="connsiteX10" fmla="*/ 4171591 w 7565422"/>
              <a:gd name="connsiteY10" fmla="*/ 419998 h 1812999"/>
              <a:gd name="connsiteX11" fmla="*/ 4321060 w 7565422"/>
              <a:gd name="connsiteY11" fmla="*/ 402413 h 1812999"/>
              <a:gd name="connsiteX12" fmla="*/ 4417776 w 7565422"/>
              <a:gd name="connsiteY12" fmla="*/ 411206 h 1812999"/>
              <a:gd name="connsiteX13" fmla="*/ 4444153 w 7565422"/>
              <a:gd name="connsiteY13" fmla="*/ 419998 h 1812999"/>
              <a:gd name="connsiteX14" fmla="*/ 4540868 w 7565422"/>
              <a:gd name="connsiteY14" fmla="*/ 428790 h 1812999"/>
              <a:gd name="connsiteX15" fmla="*/ 4962899 w 7565422"/>
              <a:gd name="connsiteY15" fmla="*/ 472752 h 1812999"/>
              <a:gd name="connsiteX16" fmla="*/ 5384929 w 7565422"/>
              <a:gd name="connsiteY16" fmla="*/ 578260 h 1812999"/>
              <a:gd name="connsiteX17" fmla="*/ 5534399 w 7565422"/>
              <a:gd name="connsiteY17" fmla="*/ 569467 h 1812999"/>
              <a:gd name="connsiteX18" fmla="*/ 6026768 w 7565422"/>
              <a:gd name="connsiteY18" fmla="*/ 560675 h 1812999"/>
              <a:gd name="connsiteX19" fmla="*/ 6281745 w 7565422"/>
              <a:gd name="connsiteY19" fmla="*/ 560675 h 1812999"/>
              <a:gd name="connsiteX20" fmla="*/ 6510345 w 7565422"/>
              <a:gd name="connsiteY20" fmla="*/ 604636 h 1812999"/>
              <a:gd name="connsiteX21" fmla="*/ 6668606 w 7565422"/>
              <a:gd name="connsiteY21" fmla="*/ 613429 h 1812999"/>
              <a:gd name="connsiteX22" fmla="*/ 6879622 w 7565422"/>
              <a:gd name="connsiteY22" fmla="*/ 639806 h 1812999"/>
              <a:gd name="connsiteX23" fmla="*/ 6905999 w 7565422"/>
              <a:gd name="connsiteY23" fmla="*/ 648598 h 1812999"/>
              <a:gd name="connsiteX24" fmla="*/ 6949960 w 7565422"/>
              <a:gd name="connsiteY24" fmla="*/ 657390 h 1812999"/>
              <a:gd name="connsiteX25" fmla="*/ 7231314 w 7565422"/>
              <a:gd name="connsiteY25" fmla="*/ 727729 h 1812999"/>
              <a:gd name="connsiteX26" fmla="*/ 7565422 w 7565422"/>
              <a:gd name="connsiteY26" fmla="*/ 754106 h 1812999"/>
              <a:gd name="connsiteX27" fmla="*/ 7512668 w 7565422"/>
              <a:gd name="connsiteY27" fmla="*/ 1097006 h 1812999"/>
              <a:gd name="connsiteX28" fmla="*/ 7451122 w 7565422"/>
              <a:gd name="connsiteY28" fmla="*/ 1466283 h 1812999"/>
              <a:gd name="connsiteX29" fmla="*/ 7407160 w 7565422"/>
              <a:gd name="connsiteY29" fmla="*/ 1606960 h 1812999"/>
              <a:gd name="connsiteX30" fmla="*/ 7266483 w 7565422"/>
              <a:gd name="connsiteY30" fmla="*/ 1668506 h 1812999"/>
              <a:gd name="connsiteX31" fmla="*/ 7011506 w 7565422"/>
              <a:gd name="connsiteY31" fmla="*/ 1703675 h 1812999"/>
              <a:gd name="connsiteX32" fmla="*/ 6694983 w 7565422"/>
              <a:gd name="connsiteY32" fmla="*/ 1738844 h 1812999"/>
              <a:gd name="connsiteX33" fmla="*/ 6422422 w 7565422"/>
              <a:gd name="connsiteY33" fmla="*/ 1721260 h 1812999"/>
              <a:gd name="connsiteX34" fmla="*/ 6378460 w 7565422"/>
              <a:gd name="connsiteY34" fmla="*/ 1712467 h 1812999"/>
              <a:gd name="connsiteX35" fmla="*/ 5921260 w 7565422"/>
              <a:gd name="connsiteY35" fmla="*/ 1730052 h 1812999"/>
              <a:gd name="connsiteX36" fmla="*/ 5358553 w 7565422"/>
              <a:gd name="connsiteY36" fmla="*/ 1721260 h 1812999"/>
              <a:gd name="connsiteX37" fmla="*/ 433698 w 7565422"/>
              <a:gd name="connsiteY37" fmla="*/ 1812999 h 1812999"/>
              <a:gd name="connsiteX38" fmla="*/ 217873 w 7565422"/>
              <a:gd name="connsiteY38" fmla="*/ 1674478 h 1812999"/>
              <a:gd name="connsiteX39" fmla="*/ 171091 w 7565422"/>
              <a:gd name="connsiteY39" fmla="*/ 1325606 h 1812999"/>
              <a:gd name="connsiteX40" fmla="*/ 135922 w 7565422"/>
              <a:gd name="connsiteY40" fmla="*/ 1211306 h 1812999"/>
              <a:gd name="connsiteX41" fmla="*/ 100753 w 7565422"/>
              <a:gd name="connsiteY41" fmla="*/ 1097006 h 1812999"/>
              <a:gd name="connsiteX42" fmla="*/ 100753 w 7565422"/>
              <a:gd name="connsiteY42" fmla="*/ 947536 h 1812999"/>
              <a:gd name="connsiteX43" fmla="*/ 202942 w 7565422"/>
              <a:gd name="connsiteY43" fmla="*/ 851484 h 1812999"/>
              <a:gd name="connsiteX44" fmla="*/ 263825 w 7565422"/>
              <a:gd name="connsiteY44" fmla="*/ 868571 h 1812999"/>
              <a:gd name="connsiteX45" fmla="*/ 379286 w 7565422"/>
              <a:gd name="connsiteY45" fmla="*/ 799228 h 1812999"/>
              <a:gd name="connsiteX46" fmla="*/ 546506 w 7565422"/>
              <a:gd name="connsiteY46" fmla="*/ 780483 h 1812999"/>
              <a:gd name="connsiteX47" fmla="*/ 728325 w 7565422"/>
              <a:gd name="connsiteY47" fmla="*/ 719766 h 1812999"/>
              <a:gd name="connsiteX48" fmla="*/ 807124 w 7565422"/>
              <a:gd name="connsiteY48" fmla="*/ 676302 h 1812999"/>
              <a:gd name="connsiteX49" fmla="*/ 971523 w 7565422"/>
              <a:gd name="connsiteY49" fmla="*/ 563828 h 1812999"/>
              <a:gd name="connsiteX50" fmla="*/ 852744 w 7565422"/>
              <a:gd name="connsiteY50" fmla="*/ 338710 h 1812999"/>
              <a:gd name="connsiteX51" fmla="*/ 992425 w 7565422"/>
              <a:gd name="connsiteY51" fmla="*/ 214124 h 1812999"/>
              <a:gd name="connsiteX52" fmla="*/ 879783 w 7565422"/>
              <a:gd name="connsiteY52" fmla="*/ 27828 h 1812999"/>
              <a:gd name="connsiteX53" fmla="*/ 1138743 w 7565422"/>
              <a:gd name="connsiteY53" fmla="*/ 787 h 1812999"/>
              <a:gd name="connsiteX54" fmla="*/ 1375637 w 7565422"/>
              <a:gd name="connsiteY54" fmla="*/ 165021 h 1812999"/>
              <a:gd name="connsiteX55" fmla="*/ 1375637 w 7565422"/>
              <a:gd name="connsiteY55" fmla="*/ 129852 h 1812999"/>
              <a:gd name="connsiteX0" fmla="*/ 1375637 w 7565422"/>
              <a:gd name="connsiteY0" fmla="*/ 129852 h 1812999"/>
              <a:gd name="connsiteX1" fmla="*/ 1560276 w 7565422"/>
              <a:gd name="connsiteY1" fmla="*/ 165021 h 1812999"/>
              <a:gd name="connsiteX2" fmla="*/ 1850422 w 7565422"/>
              <a:gd name="connsiteY2" fmla="*/ 191398 h 1812999"/>
              <a:gd name="connsiteX3" fmla="*/ 2026268 w 7565422"/>
              <a:gd name="connsiteY3" fmla="*/ 217775 h 1812999"/>
              <a:gd name="connsiteX4" fmla="*/ 2465883 w 7565422"/>
              <a:gd name="connsiteY4" fmla="*/ 235360 h 1812999"/>
              <a:gd name="connsiteX5" fmla="*/ 2562599 w 7565422"/>
              <a:gd name="connsiteY5" fmla="*/ 244152 h 1812999"/>
              <a:gd name="connsiteX6" fmla="*/ 2984629 w 7565422"/>
              <a:gd name="connsiteY6" fmla="*/ 252944 h 1812999"/>
              <a:gd name="connsiteX7" fmla="*/ 3380283 w 7565422"/>
              <a:gd name="connsiteY7" fmla="*/ 358452 h 1812999"/>
              <a:gd name="connsiteX8" fmla="*/ 3784729 w 7565422"/>
              <a:gd name="connsiteY8" fmla="*/ 384829 h 1812999"/>
              <a:gd name="connsiteX9" fmla="*/ 4022122 w 7565422"/>
              <a:gd name="connsiteY9" fmla="*/ 402413 h 1812999"/>
              <a:gd name="connsiteX10" fmla="*/ 4171591 w 7565422"/>
              <a:gd name="connsiteY10" fmla="*/ 419998 h 1812999"/>
              <a:gd name="connsiteX11" fmla="*/ 4321060 w 7565422"/>
              <a:gd name="connsiteY11" fmla="*/ 402413 h 1812999"/>
              <a:gd name="connsiteX12" fmla="*/ 4417776 w 7565422"/>
              <a:gd name="connsiteY12" fmla="*/ 411206 h 1812999"/>
              <a:gd name="connsiteX13" fmla="*/ 4444153 w 7565422"/>
              <a:gd name="connsiteY13" fmla="*/ 419998 h 1812999"/>
              <a:gd name="connsiteX14" fmla="*/ 4540868 w 7565422"/>
              <a:gd name="connsiteY14" fmla="*/ 428790 h 1812999"/>
              <a:gd name="connsiteX15" fmla="*/ 4962899 w 7565422"/>
              <a:gd name="connsiteY15" fmla="*/ 472752 h 1812999"/>
              <a:gd name="connsiteX16" fmla="*/ 5384929 w 7565422"/>
              <a:gd name="connsiteY16" fmla="*/ 578260 h 1812999"/>
              <a:gd name="connsiteX17" fmla="*/ 5534399 w 7565422"/>
              <a:gd name="connsiteY17" fmla="*/ 569467 h 1812999"/>
              <a:gd name="connsiteX18" fmla="*/ 6026768 w 7565422"/>
              <a:gd name="connsiteY18" fmla="*/ 560675 h 1812999"/>
              <a:gd name="connsiteX19" fmla="*/ 6281745 w 7565422"/>
              <a:gd name="connsiteY19" fmla="*/ 560675 h 1812999"/>
              <a:gd name="connsiteX20" fmla="*/ 6510345 w 7565422"/>
              <a:gd name="connsiteY20" fmla="*/ 604636 h 1812999"/>
              <a:gd name="connsiteX21" fmla="*/ 6668606 w 7565422"/>
              <a:gd name="connsiteY21" fmla="*/ 613429 h 1812999"/>
              <a:gd name="connsiteX22" fmla="*/ 6879622 w 7565422"/>
              <a:gd name="connsiteY22" fmla="*/ 639806 h 1812999"/>
              <a:gd name="connsiteX23" fmla="*/ 6905999 w 7565422"/>
              <a:gd name="connsiteY23" fmla="*/ 648598 h 1812999"/>
              <a:gd name="connsiteX24" fmla="*/ 6949960 w 7565422"/>
              <a:gd name="connsiteY24" fmla="*/ 657390 h 1812999"/>
              <a:gd name="connsiteX25" fmla="*/ 7231314 w 7565422"/>
              <a:gd name="connsiteY25" fmla="*/ 727729 h 1812999"/>
              <a:gd name="connsiteX26" fmla="*/ 7565422 w 7565422"/>
              <a:gd name="connsiteY26" fmla="*/ 754106 h 1812999"/>
              <a:gd name="connsiteX27" fmla="*/ 7512668 w 7565422"/>
              <a:gd name="connsiteY27" fmla="*/ 1097006 h 1812999"/>
              <a:gd name="connsiteX28" fmla="*/ 7451122 w 7565422"/>
              <a:gd name="connsiteY28" fmla="*/ 1466283 h 1812999"/>
              <a:gd name="connsiteX29" fmla="*/ 7407160 w 7565422"/>
              <a:gd name="connsiteY29" fmla="*/ 1606960 h 1812999"/>
              <a:gd name="connsiteX30" fmla="*/ 7266483 w 7565422"/>
              <a:gd name="connsiteY30" fmla="*/ 1668506 h 1812999"/>
              <a:gd name="connsiteX31" fmla="*/ 7011506 w 7565422"/>
              <a:gd name="connsiteY31" fmla="*/ 1703675 h 1812999"/>
              <a:gd name="connsiteX32" fmla="*/ 6694983 w 7565422"/>
              <a:gd name="connsiteY32" fmla="*/ 1738844 h 1812999"/>
              <a:gd name="connsiteX33" fmla="*/ 6422422 w 7565422"/>
              <a:gd name="connsiteY33" fmla="*/ 1721260 h 1812999"/>
              <a:gd name="connsiteX34" fmla="*/ 6378460 w 7565422"/>
              <a:gd name="connsiteY34" fmla="*/ 1712467 h 1812999"/>
              <a:gd name="connsiteX35" fmla="*/ 5921260 w 7565422"/>
              <a:gd name="connsiteY35" fmla="*/ 1730052 h 1812999"/>
              <a:gd name="connsiteX36" fmla="*/ 433698 w 7565422"/>
              <a:gd name="connsiteY36" fmla="*/ 1812999 h 1812999"/>
              <a:gd name="connsiteX37" fmla="*/ 217873 w 7565422"/>
              <a:gd name="connsiteY37" fmla="*/ 1674478 h 1812999"/>
              <a:gd name="connsiteX38" fmla="*/ 171091 w 7565422"/>
              <a:gd name="connsiteY38" fmla="*/ 1325606 h 1812999"/>
              <a:gd name="connsiteX39" fmla="*/ 135922 w 7565422"/>
              <a:gd name="connsiteY39" fmla="*/ 1211306 h 1812999"/>
              <a:gd name="connsiteX40" fmla="*/ 100753 w 7565422"/>
              <a:gd name="connsiteY40" fmla="*/ 1097006 h 1812999"/>
              <a:gd name="connsiteX41" fmla="*/ 100753 w 7565422"/>
              <a:gd name="connsiteY41" fmla="*/ 947536 h 1812999"/>
              <a:gd name="connsiteX42" fmla="*/ 202942 w 7565422"/>
              <a:gd name="connsiteY42" fmla="*/ 851484 h 1812999"/>
              <a:gd name="connsiteX43" fmla="*/ 263825 w 7565422"/>
              <a:gd name="connsiteY43" fmla="*/ 868571 h 1812999"/>
              <a:gd name="connsiteX44" fmla="*/ 379286 w 7565422"/>
              <a:gd name="connsiteY44" fmla="*/ 799228 h 1812999"/>
              <a:gd name="connsiteX45" fmla="*/ 546506 w 7565422"/>
              <a:gd name="connsiteY45" fmla="*/ 780483 h 1812999"/>
              <a:gd name="connsiteX46" fmla="*/ 728325 w 7565422"/>
              <a:gd name="connsiteY46" fmla="*/ 719766 h 1812999"/>
              <a:gd name="connsiteX47" fmla="*/ 807124 w 7565422"/>
              <a:gd name="connsiteY47" fmla="*/ 676302 h 1812999"/>
              <a:gd name="connsiteX48" fmla="*/ 971523 w 7565422"/>
              <a:gd name="connsiteY48" fmla="*/ 563828 h 1812999"/>
              <a:gd name="connsiteX49" fmla="*/ 852744 w 7565422"/>
              <a:gd name="connsiteY49" fmla="*/ 338710 h 1812999"/>
              <a:gd name="connsiteX50" fmla="*/ 992425 w 7565422"/>
              <a:gd name="connsiteY50" fmla="*/ 214124 h 1812999"/>
              <a:gd name="connsiteX51" fmla="*/ 879783 w 7565422"/>
              <a:gd name="connsiteY51" fmla="*/ 27828 h 1812999"/>
              <a:gd name="connsiteX52" fmla="*/ 1138743 w 7565422"/>
              <a:gd name="connsiteY52" fmla="*/ 787 h 1812999"/>
              <a:gd name="connsiteX53" fmla="*/ 1375637 w 7565422"/>
              <a:gd name="connsiteY53" fmla="*/ 165021 h 1812999"/>
              <a:gd name="connsiteX54" fmla="*/ 1375637 w 7565422"/>
              <a:gd name="connsiteY54" fmla="*/ 129852 h 1812999"/>
              <a:gd name="connsiteX0" fmla="*/ 1449940 w 7639725"/>
              <a:gd name="connsiteY0" fmla="*/ 129852 h 1812999"/>
              <a:gd name="connsiteX1" fmla="*/ 1634579 w 7639725"/>
              <a:gd name="connsiteY1" fmla="*/ 165021 h 1812999"/>
              <a:gd name="connsiteX2" fmla="*/ 1924725 w 7639725"/>
              <a:gd name="connsiteY2" fmla="*/ 191398 h 1812999"/>
              <a:gd name="connsiteX3" fmla="*/ 2100571 w 7639725"/>
              <a:gd name="connsiteY3" fmla="*/ 217775 h 1812999"/>
              <a:gd name="connsiteX4" fmla="*/ 2540186 w 7639725"/>
              <a:gd name="connsiteY4" fmla="*/ 235360 h 1812999"/>
              <a:gd name="connsiteX5" fmla="*/ 2636902 w 7639725"/>
              <a:gd name="connsiteY5" fmla="*/ 244152 h 1812999"/>
              <a:gd name="connsiteX6" fmla="*/ 3058932 w 7639725"/>
              <a:gd name="connsiteY6" fmla="*/ 252944 h 1812999"/>
              <a:gd name="connsiteX7" fmla="*/ 3454586 w 7639725"/>
              <a:gd name="connsiteY7" fmla="*/ 358452 h 1812999"/>
              <a:gd name="connsiteX8" fmla="*/ 3859032 w 7639725"/>
              <a:gd name="connsiteY8" fmla="*/ 384829 h 1812999"/>
              <a:gd name="connsiteX9" fmla="*/ 4096425 w 7639725"/>
              <a:gd name="connsiteY9" fmla="*/ 402413 h 1812999"/>
              <a:gd name="connsiteX10" fmla="*/ 4245894 w 7639725"/>
              <a:gd name="connsiteY10" fmla="*/ 419998 h 1812999"/>
              <a:gd name="connsiteX11" fmla="*/ 4395363 w 7639725"/>
              <a:gd name="connsiteY11" fmla="*/ 402413 h 1812999"/>
              <a:gd name="connsiteX12" fmla="*/ 4492079 w 7639725"/>
              <a:gd name="connsiteY12" fmla="*/ 411206 h 1812999"/>
              <a:gd name="connsiteX13" fmla="*/ 4518456 w 7639725"/>
              <a:gd name="connsiteY13" fmla="*/ 419998 h 1812999"/>
              <a:gd name="connsiteX14" fmla="*/ 4615171 w 7639725"/>
              <a:gd name="connsiteY14" fmla="*/ 428790 h 1812999"/>
              <a:gd name="connsiteX15" fmla="*/ 5037202 w 7639725"/>
              <a:gd name="connsiteY15" fmla="*/ 472752 h 1812999"/>
              <a:gd name="connsiteX16" fmla="*/ 5459232 w 7639725"/>
              <a:gd name="connsiteY16" fmla="*/ 578260 h 1812999"/>
              <a:gd name="connsiteX17" fmla="*/ 5608702 w 7639725"/>
              <a:gd name="connsiteY17" fmla="*/ 569467 h 1812999"/>
              <a:gd name="connsiteX18" fmla="*/ 6101071 w 7639725"/>
              <a:gd name="connsiteY18" fmla="*/ 560675 h 1812999"/>
              <a:gd name="connsiteX19" fmla="*/ 6356048 w 7639725"/>
              <a:gd name="connsiteY19" fmla="*/ 560675 h 1812999"/>
              <a:gd name="connsiteX20" fmla="*/ 6584648 w 7639725"/>
              <a:gd name="connsiteY20" fmla="*/ 604636 h 1812999"/>
              <a:gd name="connsiteX21" fmla="*/ 6742909 w 7639725"/>
              <a:gd name="connsiteY21" fmla="*/ 613429 h 1812999"/>
              <a:gd name="connsiteX22" fmla="*/ 6953925 w 7639725"/>
              <a:gd name="connsiteY22" fmla="*/ 639806 h 1812999"/>
              <a:gd name="connsiteX23" fmla="*/ 6980302 w 7639725"/>
              <a:gd name="connsiteY23" fmla="*/ 648598 h 1812999"/>
              <a:gd name="connsiteX24" fmla="*/ 7024263 w 7639725"/>
              <a:gd name="connsiteY24" fmla="*/ 657390 h 1812999"/>
              <a:gd name="connsiteX25" fmla="*/ 7305617 w 7639725"/>
              <a:gd name="connsiteY25" fmla="*/ 727729 h 1812999"/>
              <a:gd name="connsiteX26" fmla="*/ 7639725 w 7639725"/>
              <a:gd name="connsiteY26" fmla="*/ 754106 h 1812999"/>
              <a:gd name="connsiteX27" fmla="*/ 7586971 w 7639725"/>
              <a:gd name="connsiteY27" fmla="*/ 1097006 h 1812999"/>
              <a:gd name="connsiteX28" fmla="*/ 7525425 w 7639725"/>
              <a:gd name="connsiteY28" fmla="*/ 1466283 h 1812999"/>
              <a:gd name="connsiteX29" fmla="*/ 7481463 w 7639725"/>
              <a:gd name="connsiteY29" fmla="*/ 1606960 h 1812999"/>
              <a:gd name="connsiteX30" fmla="*/ 7340786 w 7639725"/>
              <a:gd name="connsiteY30" fmla="*/ 1668506 h 1812999"/>
              <a:gd name="connsiteX31" fmla="*/ 7085809 w 7639725"/>
              <a:gd name="connsiteY31" fmla="*/ 1703675 h 1812999"/>
              <a:gd name="connsiteX32" fmla="*/ 6769286 w 7639725"/>
              <a:gd name="connsiteY32" fmla="*/ 1738844 h 1812999"/>
              <a:gd name="connsiteX33" fmla="*/ 6496725 w 7639725"/>
              <a:gd name="connsiteY33" fmla="*/ 1721260 h 1812999"/>
              <a:gd name="connsiteX34" fmla="*/ 6452763 w 7639725"/>
              <a:gd name="connsiteY34" fmla="*/ 1712467 h 1812999"/>
              <a:gd name="connsiteX35" fmla="*/ 508001 w 7639725"/>
              <a:gd name="connsiteY35" fmla="*/ 1812999 h 1812999"/>
              <a:gd name="connsiteX36" fmla="*/ 292176 w 7639725"/>
              <a:gd name="connsiteY36" fmla="*/ 1674478 h 1812999"/>
              <a:gd name="connsiteX37" fmla="*/ 245394 w 7639725"/>
              <a:gd name="connsiteY37" fmla="*/ 1325606 h 1812999"/>
              <a:gd name="connsiteX38" fmla="*/ 210225 w 7639725"/>
              <a:gd name="connsiteY38" fmla="*/ 1211306 h 1812999"/>
              <a:gd name="connsiteX39" fmla="*/ 175056 w 7639725"/>
              <a:gd name="connsiteY39" fmla="*/ 1097006 h 1812999"/>
              <a:gd name="connsiteX40" fmla="*/ 175056 w 7639725"/>
              <a:gd name="connsiteY40" fmla="*/ 947536 h 1812999"/>
              <a:gd name="connsiteX41" fmla="*/ 277245 w 7639725"/>
              <a:gd name="connsiteY41" fmla="*/ 851484 h 1812999"/>
              <a:gd name="connsiteX42" fmla="*/ 338128 w 7639725"/>
              <a:gd name="connsiteY42" fmla="*/ 868571 h 1812999"/>
              <a:gd name="connsiteX43" fmla="*/ 453589 w 7639725"/>
              <a:gd name="connsiteY43" fmla="*/ 799228 h 1812999"/>
              <a:gd name="connsiteX44" fmla="*/ 620809 w 7639725"/>
              <a:gd name="connsiteY44" fmla="*/ 780483 h 1812999"/>
              <a:gd name="connsiteX45" fmla="*/ 802628 w 7639725"/>
              <a:gd name="connsiteY45" fmla="*/ 719766 h 1812999"/>
              <a:gd name="connsiteX46" fmla="*/ 881427 w 7639725"/>
              <a:gd name="connsiteY46" fmla="*/ 676302 h 1812999"/>
              <a:gd name="connsiteX47" fmla="*/ 1045826 w 7639725"/>
              <a:gd name="connsiteY47" fmla="*/ 563828 h 1812999"/>
              <a:gd name="connsiteX48" fmla="*/ 927047 w 7639725"/>
              <a:gd name="connsiteY48" fmla="*/ 338710 h 1812999"/>
              <a:gd name="connsiteX49" fmla="*/ 1066728 w 7639725"/>
              <a:gd name="connsiteY49" fmla="*/ 214124 h 1812999"/>
              <a:gd name="connsiteX50" fmla="*/ 954086 w 7639725"/>
              <a:gd name="connsiteY50" fmla="*/ 27828 h 1812999"/>
              <a:gd name="connsiteX51" fmla="*/ 1213046 w 7639725"/>
              <a:gd name="connsiteY51" fmla="*/ 787 h 1812999"/>
              <a:gd name="connsiteX52" fmla="*/ 1449940 w 7639725"/>
              <a:gd name="connsiteY52" fmla="*/ 165021 h 1812999"/>
              <a:gd name="connsiteX53" fmla="*/ 1449940 w 7639725"/>
              <a:gd name="connsiteY53" fmla="*/ 129852 h 1812999"/>
              <a:gd name="connsiteX0" fmla="*/ 1453153 w 7642938"/>
              <a:gd name="connsiteY0" fmla="*/ 129852 h 1812999"/>
              <a:gd name="connsiteX1" fmla="*/ 1637792 w 7642938"/>
              <a:gd name="connsiteY1" fmla="*/ 165021 h 1812999"/>
              <a:gd name="connsiteX2" fmla="*/ 1927938 w 7642938"/>
              <a:gd name="connsiteY2" fmla="*/ 191398 h 1812999"/>
              <a:gd name="connsiteX3" fmla="*/ 2103784 w 7642938"/>
              <a:gd name="connsiteY3" fmla="*/ 217775 h 1812999"/>
              <a:gd name="connsiteX4" fmla="*/ 2543399 w 7642938"/>
              <a:gd name="connsiteY4" fmla="*/ 235360 h 1812999"/>
              <a:gd name="connsiteX5" fmla="*/ 2640115 w 7642938"/>
              <a:gd name="connsiteY5" fmla="*/ 244152 h 1812999"/>
              <a:gd name="connsiteX6" fmla="*/ 3062145 w 7642938"/>
              <a:gd name="connsiteY6" fmla="*/ 252944 h 1812999"/>
              <a:gd name="connsiteX7" fmla="*/ 3457799 w 7642938"/>
              <a:gd name="connsiteY7" fmla="*/ 358452 h 1812999"/>
              <a:gd name="connsiteX8" fmla="*/ 3862245 w 7642938"/>
              <a:gd name="connsiteY8" fmla="*/ 384829 h 1812999"/>
              <a:gd name="connsiteX9" fmla="*/ 4099638 w 7642938"/>
              <a:gd name="connsiteY9" fmla="*/ 402413 h 1812999"/>
              <a:gd name="connsiteX10" fmla="*/ 4249107 w 7642938"/>
              <a:gd name="connsiteY10" fmla="*/ 419998 h 1812999"/>
              <a:gd name="connsiteX11" fmla="*/ 4398576 w 7642938"/>
              <a:gd name="connsiteY11" fmla="*/ 402413 h 1812999"/>
              <a:gd name="connsiteX12" fmla="*/ 4495292 w 7642938"/>
              <a:gd name="connsiteY12" fmla="*/ 411206 h 1812999"/>
              <a:gd name="connsiteX13" fmla="*/ 4521669 w 7642938"/>
              <a:gd name="connsiteY13" fmla="*/ 419998 h 1812999"/>
              <a:gd name="connsiteX14" fmla="*/ 4618384 w 7642938"/>
              <a:gd name="connsiteY14" fmla="*/ 428790 h 1812999"/>
              <a:gd name="connsiteX15" fmla="*/ 5040415 w 7642938"/>
              <a:gd name="connsiteY15" fmla="*/ 472752 h 1812999"/>
              <a:gd name="connsiteX16" fmla="*/ 5462445 w 7642938"/>
              <a:gd name="connsiteY16" fmla="*/ 578260 h 1812999"/>
              <a:gd name="connsiteX17" fmla="*/ 5611915 w 7642938"/>
              <a:gd name="connsiteY17" fmla="*/ 569467 h 1812999"/>
              <a:gd name="connsiteX18" fmla="*/ 6104284 w 7642938"/>
              <a:gd name="connsiteY18" fmla="*/ 560675 h 1812999"/>
              <a:gd name="connsiteX19" fmla="*/ 6359261 w 7642938"/>
              <a:gd name="connsiteY19" fmla="*/ 560675 h 1812999"/>
              <a:gd name="connsiteX20" fmla="*/ 6587861 w 7642938"/>
              <a:gd name="connsiteY20" fmla="*/ 604636 h 1812999"/>
              <a:gd name="connsiteX21" fmla="*/ 6746122 w 7642938"/>
              <a:gd name="connsiteY21" fmla="*/ 613429 h 1812999"/>
              <a:gd name="connsiteX22" fmla="*/ 6957138 w 7642938"/>
              <a:gd name="connsiteY22" fmla="*/ 639806 h 1812999"/>
              <a:gd name="connsiteX23" fmla="*/ 6983515 w 7642938"/>
              <a:gd name="connsiteY23" fmla="*/ 648598 h 1812999"/>
              <a:gd name="connsiteX24" fmla="*/ 7027476 w 7642938"/>
              <a:gd name="connsiteY24" fmla="*/ 657390 h 1812999"/>
              <a:gd name="connsiteX25" fmla="*/ 7308830 w 7642938"/>
              <a:gd name="connsiteY25" fmla="*/ 727729 h 1812999"/>
              <a:gd name="connsiteX26" fmla="*/ 7642938 w 7642938"/>
              <a:gd name="connsiteY26" fmla="*/ 754106 h 1812999"/>
              <a:gd name="connsiteX27" fmla="*/ 7590184 w 7642938"/>
              <a:gd name="connsiteY27" fmla="*/ 1097006 h 1812999"/>
              <a:gd name="connsiteX28" fmla="*/ 7528638 w 7642938"/>
              <a:gd name="connsiteY28" fmla="*/ 1466283 h 1812999"/>
              <a:gd name="connsiteX29" fmla="*/ 7484676 w 7642938"/>
              <a:gd name="connsiteY29" fmla="*/ 1606960 h 1812999"/>
              <a:gd name="connsiteX30" fmla="*/ 7343999 w 7642938"/>
              <a:gd name="connsiteY30" fmla="*/ 1668506 h 1812999"/>
              <a:gd name="connsiteX31" fmla="*/ 7089022 w 7642938"/>
              <a:gd name="connsiteY31" fmla="*/ 1703675 h 1812999"/>
              <a:gd name="connsiteX32" fmla="*/ 6772499 w 7642938"/>
              <a:gd name="connsiteY32" fmla="*/ 1738844 h 1812999"/>
              <a:gd name="connsiteX33" fmla="*/ 6499938 w 7642938"/>
              <a:gd name="connsiteY33" fmla="*/ 1721260 h 1812999"/>
              <a:gd name="connsiteX34" fmla="*/ 511214 w 7642938"/>
              <a:gd name="connsiteY34" fmla="*/ 1812999 h 1812999"/>
              <a:gd name="connsiteX35" fmla="*/ 295389 w 7642938"/>
              <a:gd name="connsiteY35" fmla="*/ 1674478 h 1812999"/>
              <a:gd name="connsiteX36" fmla="*/ 248607 w 7642938"/>
              <a:gd name="connsiteY36" fmla="*/ 1325606 h 1812999"/>
              <a:gd name="connsiteX37" fmla="*/ 213438 w 7642938"/>
              <a:gd name="connsiteY37" fmla="*/ 1211306 h 1812999"/>
              <a:gd name="connsiteX38" fmla="*/ 178269 w 7642938"/>
              <a:gd name="connsiteY38" fmla="*/ 1097006 h 1812999"/>
              <a:gd name="connsiteX39" fmla="*/ 178269 w 7642938"/>
              <a:gd name="connsiteY39" fmla="*/ 947536 h 1812999"/>
              <a:gd name="connsiteX40" fmla="*/ 280458 w 7642938"/>
              <a:gd name="connsiteY40" fmla="*/ 851484 h 1812999"/>
              <a:gd name="connsiteX41" fmla="*/ 341341 w 7642938"/>
              <a:gd name="connsiteY41" fmla="*/ 868571 h 1812999"/>
              <a:gd name="connsiteX42" fmla="*/ 456802 w 7642938"/>
              <a:gd name="connsiteY42" fmla="*/ 799228 h 1812999"/>
              <a:gd name="connsiteX43" fmla="*/ 624022 w 7642938"/>
              <a:gd name="connsiteY43" fmla="*/ 780483 h 1812999"/>
              <a:gd name="connsiteX44" fmla="*/ 805841 w 7642938"/>
              <a:gd name="connsiteY44" fmla="*/ 719766 h 1812999"/>
              <a:gd name="connsiteX45" fmla="*/ 884640 w 7642938"/>
              <a:gd name="connsiteY45" fmla="*/ 676302 h 1812999"/>
              <a:gd name="connsiteX46" fmla="*/ 1049039 w 7642938"/>
              <a:gd name="connsiteY46" fmla="*/ 563828 h 1812999"/>
              <a:gd name="connsiteX47" fmla="*/ 930260 w 7642938"/>
              <a:gd name="connsiteY47" fmla="*/ 338710 h 1812999"/>
              <a:gd name="connsiteX48" fmla="*/ 1069941 w 7642938"/>
              <a:gd name="connsiteY48" fmla="*/ 214124 h 1812999"/>
              <a:gd name="connsiteX49" fmla="*/ 957299 w 7642938"/>
              <a:gd name="connsiteY49" fmla="*/ 27828 h 1812999"/>
              <a:gd name="connsiteX50" fmla="*/ 1216259 w 7642938"/>
              <a:gd name="connsiteY50" fmla="*/ 787 h 1812999"/>
              <a:gd name="connsiteX51" fmla="*/ 1453153 w 7642938"/>
              <a:gd name="connsiteY51" fmla="*/ 165021 h 1812999"/>
              <a:gd name="connsiteX52" fmla="*/ 1453153 w 7642938"/>
              <a:gd name="connsiteY52" fmla="*/ 129852 h 1812999"/>
              <a:gd name="connsiteX0" fmla="*/ 1453153 w 7642938"/>
              <a:gd name="connsiteY0" fmla="*/ 129852 h 1812999"/>
              <a:gd name="connsiteX1" fmla="*/ 1637792 w 7642938"/>
              <a:gd name="connsiteY1" fmla="*/ 165021 h 1812999"/>
              <a:gd name="connsiteX2" fmla="*/ 1927938 w 7642938"/>
              <a:gd name="connsiteY2" fmla="*/ 191398 h 1812999"/>
              <a:gd name="connsiteX3" fmla="*/ 2103784 w 7642938"/>
              <a:gd name="connsiteY3" fmla="*/ 217775 h 1812999"/>
              <a:gd name="connsiteX4" fmla="*/ 2543399 w 7642938"/>
              <a:gd name="connsiteY4" fmla="*/ 235360 h 1812999"/>
              <a:gd name="connsiteX5" fmla="*/ 2640115 w 7642938"/>
              <a:gd name="connsiteY5" fmla="*/ 244152 h 1812999"/>
              <a:gd name="connsiteX6" fmla="*/ 3062145 w 7642938"/>
              <a:gd name="connsiteY6" fmla="*/ 252944 h 1812999"/>
              <a:gd name="connsiteX7" fmla="*/ 3457799 w 7642938"/>
              <a:gd name="connsiteY7" fmla="*/ 358452 h 1812999"/>
              <a:gd name="connsiteX8" fmla="*/ 3862245 w 7642938"/>
              <a:gd name="connsiteY8" fmla="*/ 384829 h 1812999"/>
              <a:gd name="connsiteX9" fmla="*/ 4099638 w 7642938"/>
              <a:gd name="connsiteY9" fmla="*/ 402413 h 1812999"/>
              <a:gd name="connsiteX10" fmla="*/ 4249107 w 7642938"/>
              <a:gd name="connsiteY10" fmla="*/ 419998 h 1812999"/>
              <a:gd name="connsiteX11" fmla="*/ 4398576 w 7642938"/>
              <a:gd name="connsiteY11" fmla="*/ 402413 h 1812999"/>
              <a:gd name="connsiteX12" fmla="*/ 4495292 w 7642938"/>
              <a:gd name="connsiteY12" fmla="*/ 411206 h 1812999"/>
              <a:gd name="connsiteX13" fmla="*/ 4521669 w 7642938"/>
              <a:gd name="connsiteY13" fmla="*/ 419998 h 1812999"/>
              <a:gd name="connsiteX14" fmla="*/ 4618384 w 7642938"/>
              <a:gd name="connsiteY14" fmla="*/ 428790 h 1812999"/>
              <a:gd name="connsiteX15" fmla="*/ 5040415 w 7642938"/>
              <a:gd name="connsiteY15" fmla="*/ 472752 h 1812999"/>
              <a:gd name="connsiteX16" fmla="*/ 5462445 w 7642938"/>
              <a:gd name="connsiteY16" fmla="*/ 578260 h 1812999"/>
              <a:gd name="connsiteX17" fmla="*/ 5611915 w 7642938"/>
              <a:gd name="connsiteY17" fmla="*/ 569467 h 1812999"/>
              <a:gd name="connsiteX18" fmla="*/ 6104284 w 7642938"/>
              <a:gd name="connsiteY18" fmla="*/ 560675 h 1812999"/>
              <a:gd name="connsiteX19" fmla="*/ 6359261 w 7642938"/>
              <a:gd name="connsiteY19" fmla="*/ 560675 h 1812999"/>
              <a:gd name="connsiteX20" fmla="*/ 6587861 w 7642938"/>
              <a:gd name="connsiteY20" fmla="*/ 604636 h 1812999"/>
              <a:gd name="connsiteX21" fmla="*/ 6746122 w 7642938"/>
              <a:gd name="connsiteY21" fmla="*/ 613429 h 1812999"/>
              <a:gd name="connsiteX22" fmla="*/ 6957138 w 7642938"/>
              <a:gd name="connsiteY22" fmla="*/ 639806 h 1812999"/>
              <a:gd name="connsiteX23" fmla="*/ 6983515 w 7642938"/>
              <a:gd name="connsiteY23" fmla="*/ 648598 h 1812999"/>
              <a:gd name="connsiteX24" fmla="*/ 7027476 w 7642938"/>
              <a:gd name="connsiteY24" fmla="*/ 657390 h 1812999"/>
              <a:gd name="connsiteX25" fmla="*/ 7308830 w 7642938"/>
              <a:gd name="connsiteY25" fmla="*/ 727729 h 1812999"/>
              <a:gd name="connsiteX26" fmla="*/ 7642938 w 7642938"/>
              <a:gd name="connsiteY26" fmla="*/ 754106 h 1812999"/>
              <a:gd name="connsiteX27" fmla="*/ 7590184 w 7642938"/>
              <a:gd name="connsiteY27" fmla="*/ 1097006 h 1812999"/>
              <a:gd name="connsiteX28" fmla="*/ 7528638 w 7642938"/>
              <a:gd name="connsiteY28" fmla="*/ 1466283 h 1812999"/>
              <a:gd name="connsiteX29" fmla="*/ 7484676 w 7642938"/>
              <a:gd name="connsiteY29" fmla="*/ 1606960 h 1812999"/>
              <a:gd name="connsiteX30" fmla="*/ 7343999 w 7642938"/>
              <a:gd name="connsiteY30" fmla="*/ 1668506 h 1812999"/>
              <a:gd name="connsiteX31" fmla="*/ 7089022 w 7642938"/>
              <a:gd name="connsiteY31" fmla="*/ 1703675 h 1812999"/>
              <a:gd name="connsiteX32" fmla="*/ 6772499 w 7642938"/>
              <a:gd name="connsiteY32" fmla="*/ 1738844 h 1812999"/>
              <a:gd name="connsiteX33" fmla="*/ 511214 w 7642938"/>
              <a:gd name="connsiteY33" fmla="*/ 1812999 h 1812999"/>
              <a:gd name="connsiteX34" fmla="*/ 295389 w 7642938"/>
              <a:gd name="connsiteY34" fmla="*/ 1674478 h 1812999"/>
              <a:gd name="connsiteX35" fmla="*/ 248607 w 7642938"/>
              <a:gd name="connsiteY35" fmla="*/ 1325606 h 1812999"/>
              <a:gd name="connsiteX36" fmla="*/ 213438 w 7642938"/>
              <a:gd name="connsiteY36" fmla="*/ 1211306 h 1812999"/>
              <a:gd name="connsiteX37" fmla="*/ 178269 w 7642938"/>
              <a:gd name="connsiteY37" fmla="*/ 1097006 h 1812999"/>
              <a:gd name="connsiteX38" fmla="*/ 178269 w 7642938"/>
              <a:gd name="connsiteY38" fmla="*/ 947536 h 1812999"/>
              <a:gd name="connsiteX39" fmla="*/ 280458 w 7642938"/>
              <a:gd name="connsiteY39" fmla="*/ 851484 h 1812999"/>
              <a:gd name="connsiteX40" fmla="*/ 341341 w 7642938"/>
              <a:gd name="connsiteY40" fmla="*/ 868571 h 1812999"/>
              <a:gd name="connsiteX41" fmla="*/ 456802 w 7642938"/>
              <a:gd name="connsiteY41" fmla="*/ 799228 h 1812999"/>
              <a:gd name="connsiteX42" fmla="*/ 624022 w 7642938"/>
              <a:gd name="connsiteY42" fmla="*/ 780483 h 1812999"/>
              <a:gd name="connsiteX43" fmla="*/ 805841 w 7642938"/>
              <a:gd name="connsiteY43" fmla="*/ 719766 h 1812999"/>
              <a:gd name="connsiteX44" fmla="*/ 884640 w 7642938"/>
              <a:gd name="connsiteY44" fmla="*/ 676302 h 1812999"/>
              <a:gd name="connsiteX45" fmla="*/ 1049039 w 7642938"/>
              <a:gd name="connsiteY45" fmla="*/ 563828 h 1812999"/>
              <a:gd name="connsiteX46" fmla="*/ 930260 w 7642938"/>
              <a:gd name="connsiteY46" fmla="*/ 338710 h 1812999"/>
              <a:gd name="connsiteX47" fmla="*/ 1069941 w 7642938"/>
              <a:gd name="connsiteY47" fmla="*/ 214124 h 1812999"/>
              <a:gd name="connsiteX48" fmla="*/ 957299 w 7642938"/>
              <a:gd name="connsiteY48" fmla="*/ 27828 h 1812999"/>
              <a:gd name="connsiteX49" fmla="*/ 1216259 w 7642938"/>
              <a:gd name="connsiteY49" fmla="*/ 787 h 1812999"/>
              <a:gd name="connsiteX50" fmla="*/ 1453153 w 7642938"/>
              <a:gd name="connsiteY50" fmla="*/ 165021 h 1812999"/>
              <a:gd name="connsiteX51" fmla="*/ 1453153 w 7642938"/>
              <a:gd name="connsiteY51" fmla="*/ 129852 h 1812999"/>
              <a:gd name="connsiteX0" fmla="*/ 1496269 w 7694166"/>
              <a:gd name="connsiteY0" fmla="*/ 129852 h 1812999"/>
              <a:gd name="connsiteX1" fmla="*/ 1680908 w 7694166"/>
              <a:gd name="connsiteY1" fmla="*/ 165021 h 1812999"/>
              <a:gd name="connsiteX2" fmla="*/ 1971054 w 7694166"/>
              <a:gd name="connsiteY2" fmla="*/ 191398 h 1812999"/>
              <a:gd name="connsiteX3" fmla="*/ 2146900 w 7694166"/>
              <a:gd name="connsiteY3" fmla="*/ 217775 h 1812999"/>
              <a:gd name="connsiteX4" fmla="*/ 2586515 w 7694166"/>
              <a:gd name="connsiteY4" fmla="*/ 235360 h 1812999"/>
              <a:gd name="connsiteX5" fmla="*/ 2683231 w 7694166"/>
              <a:gd name="connsiteY5" fmla="*/ 244152 h 1812999"/>
              <a:gd name="connsiteX6" fmla="*/ 3105261 w 7694166"/>
              <a:gd name="connsiteY6" fmla="*/ 252944 h 1812999"/>
              <a:gd name="connsiteX7" fmla="*/ 3500915 w 7694166"/>
              <a:gd name="connsiteY7" fmla="*/ 358452 h 1812999"/>
              <a:gd name="connsiteX8" fmla="*/ 3905361 w 7694166"/>
              <a:gd name="connsiteY8" fmla="*/ 384829 h 1812999"/>
              <a:gd name="connsiteX9" fmla="*/ 4142754 w 7694166"/>
              <a:gd name="connsiteY9" fmla="*/ 402413 h 1812999"/>
              <a:gd name="connsiteX10" fmla="*/ 4292223 w 7694166"/>
              <a:gd name="connsiteY10" fmla="*/ 419998 h 1812999"/>
              <a:gd name="connsiteX11" fmla="*/ 4441692 w 7694166"/>
              <a:gd name="connsiteY11" fmla="*/ 402413 h 1812999"/>
              <a:gd name="connsiteX12" fmla="*/ 4538408 w 7694166"/>
              <a:gd name="connsiteY12" fmla="*/ 411206 h 1812999"/>
              <a:gd name="connsiteX13" fmla="*/ 4564785 w 7694166"/>
              <a:gd name="connsiteY13" fmla="*/ 419998 h 1812999"/>
              <a:gd name="connsiteX14" fmla="*/ 4661500 w 7694166"/>
              <a:gd name="connsiteY14" fmla="*/ 428790 h 1812999"/>
              <a:gd name="connsiteX15" fmla="*/ 5083531 w 7694166"/>
              <a:gd name="connsiteY15" fmla="*/ 472752 h 1812999"/>
              <a:gd name="connsiteX16" fmla="*/ 5505561 w 7694166"/>
              <a:gd name="connsiteY16" fmla="*/ 578260 h 1812999"/>
              <a:gd name="connsiteX17" fmla="*/ 5655031 w 7694166"/>
              <a:gd name="connsiteY17" fmla="*/ 569467 h 1812999"/>
              <a:gd name="connsiteX18" fmla="*/ 6147400 w 7694166"/>
              <a:gd name="connsiteY18" fmla="*/ 560675 h 1812999"/>
              <a:gd name="connsiteX19" fmla="*/ 6402377 w 7694166"/>
              <a:gd name="connsiteY19" fmla="*/ 560675 h 1812999"/>
              <a:gd name="connsiteX20" fmla="*/ 6630977 w 7694166"/>
              <a:gd name="connsiteY20" fmla="*/ 604636 h 1812999"/>
              <a:gd name="connsiteX21" fmla="*/ 6789238 w 7694166"/>
              <a:gd name="connsiteY21" fmla="*/ 613429 h 1812999"/>
              <a:gd name="connsiteX22" fmla="*/ 7000254 w 7694166"/>
              <a:gd name="connsiteY22" fmla="*/ 639806 h 1812999"/>
              <a:gd name="connsiteX23" fmla="*/ 7026631 w 7694166"/>
              <a:gd name="connsiteY23" fmla="*/ 648598 h 1812999"/>
              <a:gd name="connsiteX24" fmla="*/ 7070592 w 7694166"/>
              <a:gd name="connsiteY24" fmla="*/ 657390 h 1812999"/>
              <a:gd name="connsiteX25" fmla="*/ 7351946 w 7694166"/>
              <a:gd name="connsiteY25" fmla="*/ 727729 h 1812999"/>
              <a:gd name="connsiteX26" fmla="*/ 7686054 w 7694166"/>
              <a:gd name="connsiteY26" fmla="*/ 754106 h 1812999"/>
              <a:gd name="connsiteX27" fmla="*/ 7633300 w 7694166"/>
              <a:gd name="connsiteY27" fmla="*/ 1097006 h 1812999"/>
              <a:gd name="connsiteX28" fmla="*/ 7571754 w 7694166"/>
              <a:gd name="connsiteY28" fmla="*/ 1466283 h 1812999"/>
              <a:gd name="connsiteX29" fmla="*/ 7527792 w 7694166"/>
              <a:gd name="connsiteY29" fmla="*/ 1606960 h 1812999"/>
              <a:gd name="connsiteX30" fmla="*/ 7387115 w 7694166"/>
              <a:gd name="connsiteY30" fmla="*/ 1668506 h 1812999"/>
              <a:gd name="connsiteX31" fmla="*/ 7132138 w 7694166"/>
              <a:gd name="connsiteY31" fmla="*/ 1703675 h 1812999"/>
              <a:gd name="connsiteX32" fmla="*/ 554330 w 7694166"/>
              <a:gd name="connsiteY32" fmla="*/ 1812999 h 1812999"/>
              <a:gd name="connsiteX33" fmla="*/ 338505 w 7694166"/>
              <a:gd name="connsiteY33" fmla="*/ 1674478 h 1812999"/>
              <a:gd name="connsiteX34" fmla="*/ 291723 w 7694166"/>
              <a:gd name="connsiteY34" fmla="*/ 1325606 h 1812999"/>
              <a:gd name="connsiteX35" fmla="*/ 256554 w 7694166"/>
              <a:gd name="connsiteY35" fmla="*/ 1211306 h 1812999"/>
              <a:gd name="connsiteX36" fmla="*/ 221385 w 7694166"/>
              <a:gd name="connsiteY36" fmla="*/ 1097006 h 1812999"/>
              <a:gd name="connsiteX37" fmla="*/ 221385 w 7694166"/>
              <a:gd name="connsiteY37" fmla="*/ 947536 h 1812999"/>
              <a:gd name="connsiteX38" fmla="*/ 323574 w 7694166"/>
              <a:gd name="connsiteY38" fmla="*/ 851484 h 1812999"/>
              <a:gd name="connsiteX39" fmla="*/ 384457 w 7694166"/>
              <a:gd name="connsiteY39" fmla="*/ 868571 h 1812999"/>
              <a:gd name="connsiteX40" fmla="*/ 499918 w 7694166"/>
              <a:gd name="connsiteY40" fmla="*/ 799228 h 1812999"/>
              <a:gd name="connsiteX41" fmla="*/ 667138 w 7694166"/>
              <a:gd name="connsiteY41" fmla="*/ 780483 h 1812999"/>
              <a:gd name="connsiteX42" fmla="*/ 848957 w 7694166"/>
              <a:gd name="connsiteY42" fmla="*/ 719766 h 1812999"/>
              <a:gd name="connsiteX43" fmla="*/ 927756 w 7694166"/>
              <a:gd name="connsiteY43" fmla="*/ 676302 h 1812999"/>
              <a:gd name="connsiteX44" fmla="*/ 1092155 w 7694166"/>
              <a:gd name="connsiteY44" fmla="*/ 563828 h 1812999"/>
              <a:gd name="connsiteX45" fmla="*/ 973376 w 7694166"/>
              <a:gd name="connsiteY45" fmla="*/ 338710 h 1812999"/>
              <a:gd name="connsiteX46" fmla="*/ 1113057 w 7694166"/>
              <a:gd name="connsiteY46" fmla="*/ 214124 h 1812999"/>
              <a:gd name="connsiteX47" fmla="*/ 1000415 w 7694166"/>
              <a:gd name="connsiteY47" fmla="*/ 27828 h 1812999"/>
              <a:gd name="connsiteX48" fmla="*/ 1259375 w 7694166"/>
              <a:gd name="connsiteY48" fmla="*/ 787 h 1812999"/>
              <a:gd name="connsiteX49" fmla="*/ 1496269 w 7694166"/>
              <a:gd name="connsiteY49" fmla="*/ 165021 h 1812999"/>
              <a:gd name="connsiteX50" fmla="*/ 1496269 w 7694166"/>
              <a:gd name="connsiteY50" fmla="*/ 129852 h 1812999"/>
              <a:gd name="connsiteX0" fmla="*/ 1514961 w 7956961"/>
              <a:gd name="connsiteY0" fmla="*/ 129852 h 1813011"/>
              <a:gd name="connsiteX1" fmla="*/ 1699600 w 7956961"/>
              <a:gd name="connsiteY1" fmla="*/ 165021 h 1813011"/>
              <a:gd name="connsiteX2" fmla="*/ 1989746 w 7956961"/>
              <a:gd name="connsiteY2" fmla="*/ 191398 h 1813011"/>
              <a:gd name="connsiteX3" fmla="*/ 2165592 w 7956961"/>
              <a:gd name="connsiteY3" fmla="*/ 217775 h 1813011"/>
              <a:gd name="connsiteX4" fmla="*/ 2605207 w 7956961"/>
              <a:gd name="connsiteY4" fmla="*/ 235360 h 1813011"/>
              <a:gd name="connsiteX5" fmla="*/ 2701923 w 7956961"/>
              <a:gd name="connsiteY5" fmla="*/ 244152 h 1813011"/>
              <a:gd name="connsiteX6" fmla="*/ 3123953 w 7956961"/>
              <a:gd name="connsiteY6" fmla="*/ 252944 h 1813011"/>
              <a:gd name="connsiteX7" fmla="*/ 3519607 w 7956961"/>
              <a:gd name="connsiteY7" fmla="*/ 358452 h 1813011"/>
              <a:gd name="connsiteX8" fmla="*/ 3924053 w 7956961"/>
              <a:gd name="connsiteY8" fmla="*/ 384829 h 1813011"/>
              <a:gd name="connsiteX9" fmla="*/ 4161446 w 7956961"/>
              <a:gd name="connsiteY9" fmla="*/ 402413 h 1813011"/>
              <a:gd name="connsiteX10" fmla="*/ 4310915 w 7956961"/>
              <a:gd name="connsiteY10" fmla="*/ 419998 h 1813011"/>
              <a:gd name="connsiteX11" fmla="*/ 4460384 w 7956961"/>
              <a:gd name="connsiteY11" fmla="*/ 402413 h 1813011"/>
              <a:gd name="connsiteX12" fmla="*/ 4557100 w 7956961"/>
              <a:gd name="connsiteY12" fmla="*/ 411206 h 1813011"/>
              <a:gd name="connsiteX13" fmla="*/ 4583477 w 7956961"/>
              <a:gd name="connsiteY13" fmla="*/ 419998 h 1813011"/>
              <a:gd name="connsiteX14" fmla="*/ 4680192 w 7956961"/>
              <a:gd name="connsiteY14" fmla="*/ 428790 h 1813011"/>
              <a:gd name="connsiteX15" fmla="*/ 5102223 w 7956961"/>
              <a:gd name="connsiteY15" fmla="*/ 472752 h 1813011"/>
              <a:gd name="connsiteX16" fmla="*/ 5524253 w 7956961"/>
              <a:gd name="connsiteY16" fmla="*/ 578260 h 1813011"/>
              <a:gd name="connsiteX17" fmla="*/ 5673723 w 7956961"/>
              <a:gd name="connsiteY17" fmla="*/ 569467 h 1813011"/>
              <a:gd name="connsiteX18" fmla="*/ 6166092 w 7956961"/>
              <a:gd name="connsiteY18" fmla="*/ 560675 h 1813011"/>
              <a:gd name="connsiteX19" fmla="*/ 6421069 w 7956961"/>
              <a:gd name="connsiteY19" fmla="*/ 560675 h 1813011"/>
              <a:gd name="connsiteX20" fmla="*/ 6649669 w 7956961"/>
              <a:gd name="connsiteY20" fmla="*/ 604636 h 1813011"/>
              <a:gd name="connsiteX21" fmla="*/ 6807930 w 7956961"/>
              <a:gd name="connsiteY21" fmla="*/ 613429 h 1813011"/>
              <a:gd name="connsiteX22" fmla="*/ 7018946 w 7956961"/>
              <a:gd name="connsiteY22" fmla="*/ 639806 h 1813011"/>
              <a:gd name="connsiteX23" fmla="*/ 7045323 w 7956961"/>
              <a:gd name="connsiteY23" fmla="*/ 648598 h 1813011"/>
              <a:gd name="connsiteX24" fmla="*/ 7089284 w 7956961"/>
              <a:gd name="connsiteY24" fmla="*/ 657390 h 1813011"/>
              <a:gd name="connsiteX25" fmla="*/ 7370638 w 7956961"/>
              <a:gd name="connsiteY25" fmla="*/ 727729 h 1813011"/>
              <a:gd name="connsiteX26" fmla="*/ 7704746 w 7956961"/>
              <a:gd name="connsiteY26" fmla="*/ 754106 h 1813011"/>
              <a:gd name="connsiteX27" fmla="*/ 7651992 w 7956961"/>
              <a:gd name="connsiteY27" fmla="*/ 1097006 h 1813011"/>
              <a:gd name="connsiteX28" fmla="*/ 7590446 w 7956961"/>
              <a:gd name="connsiteY28" fmla="*/ 1466283 h 1813011"/>
              <a:gd name="connsiteX29" fmla="*/ 7546484 w 7956961"/>
              <a:gd name="connsiteY29" fmla="*/ 1606960 h 1813011"/>
              <a:gd name="connsiteX30" fmla="*/ 7405807 w 7956961"/>
              <a:gd name="connsiteY30" fmla="*/ 1668506 h 1813011"/>
              <a:gd name="connsiteX31" fmla="*/ 573022 w 7956961"/>
              <a:gd name="connsiteY31" fmla="*/ 1812999 h 1813011"/>
              <a:gd name="connsiteX32" fmla="*/ 357197 w 7956961"/>
              <a:gd name="connsiteY32" fmla="*/ 1674478 h 1813011"/>
              <a:gd name="connsiteX33" fmla="*/ 310415 w 7956961"/>
              <a:gd name="connsiteY33" fmla="*/ 1325606 h 1813011"/>
              <a:gd name="connsiteX34" fmla="*/ 275246 w 7956961"/>
              <a:gd name="connsiteY34" fmla="*/ 1211306 h 1813011"/>
              <a:gd name="connsiteX35" fmla="*/ 240077 w 7956961"/>
              <a:gd name="connsiteY35" fmla="*/ 1097006 h 1813011"/>
              <a:gd name="connsiteX36" fmla="*/ 240077 w 7956961"/>
              <a:gd name="connsiteY36" fmla="*/ 947536 h 1813011"/>
              <a:gd name="connsiteX37" fmla="*/ 342266 w 7956961"/>
              <a:gd name="connsiteY37" fmla="*/ 851484 h 1813011"/>
              <a:gd name="connsiteX38" fmla="*/ 403149 w 7956961"/>
              <a:gd name="connsiteY38" fmla="*/ 868571 h 1813011"/>
              <a:gd name="connsiteX39" fmla="*/ 518610 w 7956961"/>
              <a:gd name="connsiteY39" fmla="*/ 799228 h 1813011"/>
              <a:gd name="connsiteX40" fmla="*/ 685830 w 7956961"/>
              <a:gd name="connsiteY40" fmla="*/ 780483 h 1813011"/>
              <a:gd name="connsiteX41" fmla="*/ 867649 w 7956961"/>
              <a:gd name="connsiteY41" fmla="*/ 719766 h 1813011"/>
              <a:gd name="connsiteX42" fmla="*/ 946448 w 7956961"/>
              <a:gd name="connsiteY42" fmla="*/ 676302 h 1813011"/>
              <a:gd name="connsiteX43" fmla="*/ 1110847 w 7956961"/>
              <a:gd name="connsiteY43" fmla="*/ 563828 h 1813011"/>
              <a:gd name="connsiteX44" fmla="*/ 992068 w 7956961"/>
              <a:gd name="connsiteY44" fmla="*/ 338710 h 1813011"/>
              <a:gd name="connsiteX45" fmla="*/ 1131749 w 7956961"/>
              <a:gd name="connsiteY45" fmla="*/ 214124 h 1813011"/>
              <a:gd name="connsiteX46" fmla="*/ 1019107 w 7956961"/>
              <a:gd name="connsiteY46" fmla="*/ 27828 h 1813011"/>
              <a:gd name="connsiteX47" fmla="*/ 1278067 w 7956961"/>
              <a:gd name="connsiteY47" fmla="*/ 787 h 1813011"/>
              <a:gd name="connsiteX48" fmla="*/ 1514961 w 7956961"/>
              <a:gd name="connsiteY48" fmla="*/ 165021 h 1813011"/>
              <a:gd name="connsiteX49" fmla="*/ 1514961 w 7956961"/>
              <a:gd name="connsiteY49" fmla="*/ 129852 h 1813011"/>
              <a:gd name="connsiteX0" fmla="*/ 1525280 w 8084466"/>
              <a:gd name="connsiteY0" fmla="*/ 129852 h 1814213"/>
              <a:gd name="connsiteX1" fmla="*/ 1709919 w 8084466"/>
              <a:gd name="connsiteY1" fmla="*/ 165021 h 1814213"/>
              <a:gd name="connsiteX2" fmla="*/ 2000065 w 8084466"/>
              <a:gd name="connsiteY2" fmla="*/ 191398 h 1814213"/>
              <a:gd name="connsiteX3" fmla="*/ 2175911 w 8084466"/>
              <a:gd name="connsiteY3" fmla="*/ 217775 h 1814213"/>
              <a:gd name="connsiteX4" fmla="*/ 2615526 w 8084466"/>
              <a:gd name="connsiteY4" fmla="*/ 235360 h 1814213"/>
              <a:gd name="connsiteX5" fmla="*/ 2712242 w 8084466"/>
              <a:gd name="connsiteY5" fmla="*/ 244152 h 1814213"/>
              <a:gd name="connsiteX6" fmla="*/ 3134272 w 8084466"/>
              <a:gd name="connsiteY6" fmla="*/ 252944 h 1814213"/>
              <a:gd name="connsiteX7" fmla="*/ 3529926 w 8084466"/>
              <a:gd name="connsiteY7" fmla="*/ 358452 h 1814213"/>
              <a:gd name="connsiteX8" fmla="*/ 3934372 w 8084466"/>
              <a:gd name="connsiteY8" fmla="*/ 384829 h 1814213"/>
              <a:gd name="connsiteX9" fmla="*/ 4171765 w 8084466"/>
              <a:gd name="connsiteY9" fmla="*/ 402413 h 1814213"/>
              <a:gd name="connsiteX10" fmla="*/ 4321234 w 8084466"/>
              <a:gd name="connsiteY10" fmla="*/ 419998 h 1814213"/>
              <a:gd name="connsiteX11" fmla="*/ 4470703 w 8084466"/>
              <a:gd name="connsiteY11" fmla="*/ 402413 h 1814213"/>
              <a:gd name="connsiteX12" fmla="*/ 4567419 w 8084466"/>
              <a:gd name="connsiteY12" fmla="*/ 411206 h 1814213"/>
              <a:gd name="connsiteX13" fmla="*/ 4593796 w 8084466"/>
              <a:gd name="connsiteY13" fmla="*/ 419998 h 1814213"/>
              <a:gd name="connsiteX14" fmla="*/ 4690511 w 8084466"/>
              <a:gd name="connsiteY14" fmla="*/ 428790 h 1814213"/>
              <a:gd name="connsiteX15" fmla="*/ 5112542 w 8084466"/>
              <a:gd name="connsiteY15" fmla="*/ 472752 h 1814213"/>
              <a:gd name="connsiteX16" fmla="*/ 5534572 w 8084466"/>
              <a:gd name="connsiteY16" fmla="*/ 578260 h 1814213"/>
              <a:gd name="connsiteX17" fmla="*/ 5684042 w 8084466"/>
              <a:gd name="connsiteY17" fmla="*/ 569467 h 1814213"/>
              <a:gd name="connsiteX18" fmla="*/ 6176411 w 8084466"/>
              <a:gd name="connsiteY18" fmla="*/ 560675 h 1814213"/>
              <a:gd name="connsiteX19" fmla="*/ 6431388 w 8084466"/>
              <a:gd name="connsiteY19" fmla="*/ 560675 h 1814213"/>
              <a:gd name="connsiteX20" fmla="*/ 6659988 w 8084466"/>
              <a:gd name="connsiteY20" fmla="*/ 604636 h 1814213"/>
              <a:gd name="connsiteX21" fmla="*/ 6818249 w 8084466"/>
              <a:gd name="connsiteY21" fmla="*/ 613429 h 1814213"/>
              <a:gd name="connsiteX22" fmla="*/ 7029265 w 8084466"/>
              <a:gd name="connsiteY22" fmla="*/ 639806 h 1814213"/>
              <a:gd name="connsiteX23" fmla="*/ 7055642 w 8084466"/>
              <a:gd name="connsiteY23" fmla="*/ 648598 h 1814213"/>
              <a:gd name="connsiteX24" fmla="*/ 7099603 w 8084466"/>
              <a:gd name="connsiteY24" fmla="*/ 657390 h 1814213"/>
              <a:gd name="connsiteX25" fmla="*/ 7380957 w 8084466"/>
              <a:gd name="connsiteY25" fmla="*/ 727729 h 1814213"/>
              <a:gd name="connsiteX26" fmla="*/ 7715065 w 8084466"/>
              <a:gd name="connsiteY26" fmla="*/ 754106 h 1814213"/>
              <a:gd name="connsiteX27" fmla="*/ 7662311 w 8084466"/>
              <a:gd name="connsiteY27" fmla="*/ 1097006 h 1814213"/>
              <a:gd name="connsiteX28" fmla="*/ 7600765 w 8084466"/>
              <a:gd name="connsiteY28" fmla="*/ 1466283 h 1814213"/>
              <a:gd name="connsiteX29" fmla="*/ 7556803 w 8084466"/>
              <a:gd name="connsiteY29" fmla="*/ 1606960 h 1814213"/>
              <a:gd name="connsiteX30" fmla="*/ 583341 w 8084466"/>
              <a:gd name="connsiteY30" fmla="*/ 1812999 h 1814213"/>
              <a:gd name="connsiteX31" fmla="*/ 367516 w 8084466"/>
              <a:gd name="connsiteY31" fmla="*/ 1674478 h 1814213"/>
              <a:gd name="connsiteX32" fmla="*/ 320734 w 8084466"/>
              <a:gd name="connsiteY32" fmla="*/ 1325606 h 1814213"/>
              <a:gd name="connsiteX33" fmla="*/ 285565 w 8084466"/>
              <a:gd name="connsiteY33" fmla="*/ 1211306 h 1814213"/>
              <a:gd name="connsiteX34" fmla="*/ 250396 w 8084466"/>
              <a:gd name="connsiteY34" fmla="*/ 1097006 h 1814213"/>
              <a:gd name="connsiteX35" fmla="*/ 250396 w 8084466"/>
              <a:gd name="connsiteY35" fmla="*/ 947536 h 1814213"/>
              <a:gd name="connsiteX36" fmla="*/ 352585 w 8084466"/>
              <a:gd name="connsiteY36" fmla="*/ 851484 h 1814213"/>
              <a:gd name="connsiteX37" fmla="*/ 413468 w 8084466"/>
              <a:gd name="connsiteY37" fmla="*/ 868571 h 1814213"/>
              <a:gd name="connsiteX38" fmla="*/ 528929 w 8084466"/>
              <a:gd name="connsiteY38" fmla="*/ 799228 h 1814213"/>
              <a:gd name="connsiteX39" fmla="*/ 696149 w 8084466"/>
              <a:gd name="connsiteY39" fmla="*/ 780483 h 1814213"/>
              <a:gd name="connsiteX40" fmla="*/ 877968 w 8084466"/>
              <a:gd name="connsiteY40" fmla="*/ 719766 h 1814213"/>
              <a:gd name="connsiteX41" fmla="*/ 956767 w 8084466"/>
              <a:gd name="connsiteY41" fmla="*/ 676302 h 1814213"/>
              <a:gd name="connsiteX42" fmla="*/ 1121166 w 8084466"/>
              <a:gd name="connsiteY42" fmla="*/ 563828 h 1814213"/>
              <a:gd name="connsiteX43" fmla="*/ 1002387 w 8084466"/>
              <a:gd name="connsiteY43" fmla="*/ 338710 h 1814213"/>
              <a:gd name="connsiteX44" fmla="*/ 1142068 w 8084466"/>
              <a:gd name="connsiteY44" fmla="*/ 214124 h 1814213"/>
              <a:gd name="connsiteX45" fmla="*/ 1029426 w 8084466"/>
              <a:gd name="connsiteY45" fmla="*/ 27828 h 1814213"/>
              <a:gd name="connsiteX46" fmla="*/ 1288386 w 8084466"/>
              <a:gd name="connsiteY46" fmla="*/ 787 h 1814213"/>
              <a:gd name="connsiteX47" fmla="*/ 1525280 w 8084466"/>
              <a:gd name="connsiteY47" fmla="*/ 165021 h 1814213"/>
              <a:gd name="connsiteX48" fmla="*/ 1525280 w 8084466"/>
              <a:gd name="connsiteY48" fmla="*/ 129852 h 1814213"/>
              <a:gd name="connsiteX0" fmla="*/ 1525280 w 7715065"/>
              <a:gd name="connsiteY0" fmla="*/ 129852 h 1858533"/>
              <a:gd name="connsiteX1" fmla="*/ 1709919 w 7715065"/>
              <a:gd name="connsiteY1" fmla="*/ 165021 h 1858533"/>
              <a:gd name="connsiteX2" fmla="*/ 2000065 w 7715065"/>
              <a:gd name="connsiteY2" fmla="*/ 191398 h 1858533"/>
              <a:gd name="connsiteX3" fmla="*/ 2175911 w 7715065"/>
              <a:gd name="connsiteY3" fmla="*/ 217775 h 1858533"/>
              <a:gd name="connsiteX4" fmla="*/ 2615526 w 7715065"/>
              <a:gd name="connsiteY4" fmla="*/ 235360 h 1858533"/>
              <a:gd name="connsiteX5" fmla="*/ 2712242 w 7715065"/>
              <a:gd name="connsiteY5" fmla="*/ 244152 h 1858533"/>
              <a:gd name="connsiteX6" fmla="*/ 3134272 w 7715065"/>
              <a:gd name="connsiteY6" fmla="*/ 252944 h 1858533"/>
              <a:gd name="connsiteX7" fmla="*/ 3529926 w 7715065"/>
              <a:gd name="connsiteY7" fmla="*/ 358452 h 1858533"/>
              <a:gd name="connsiteX8" fmla="*/ 3934372 w 7715065"/>
              <a:gd name="connsiteY8" fmla="*/ 384829 h 1858533"/>
              <a:gd name="connsiteX9" fmla="*/ 4171765 w 7715065"/>
              <a:gd name="connsiteY9" fmla="*/ 402413 h 1858533"/>
              <a:gd name="connsiteX10" fmla="*/ 4321234 w 7715065"/>
              <a:gd name="connsiteY10" fmla="*/ 419998 h 1858533"/>
              <a:gd name="connsiteX11" fmla="*/ 4470703 w 7715065"/>
              <a:gd name="connsiteY11" fmla="*/ 402413 h 1858533"/>
              <a:gd name="connsiteX12" fmla="*/ 4567419 w 7715065"/>
              <a:gd name="connsiteY12" fmla="*/ 411206 h 1858533"/>
              <a:gd name="connsiteX13" fmla="*/ 4593796 w 7715065"/>
              <a:gd name="connsiteY13" fmla="*/ 419998 h 1858533"/>
              <a:gd name="connsiteX14" fmla="*/ 4690511 w 7715065"/>
              <a:gd name="connsiteY14" fmla="*/ 428790 h 1858533"/>
              <a:gd name="connsiteX15" fmla="*/ 5112542 w 7715065"/>
              <a:gd name="connsiteY15" fmla="*/ 472752 h 1858533"/>
              <a:gd name="connsiteX16" fmla="*/ 5534572 w 7715065"/>
              <a:gd name="connsiteY16" fmla="*/ 578260 h 1858533"/>
              <a:gd name="connsiteX17" fmla="*/ 5684042 w 7715065"/>
              <a:gd name="connsiteY17" fmla="*/ 569467 h 1858533"/>
              <a:gd name="connsiteX18" fmla="*/ 6176411 w 7715065"/>
              <a:gd name="connsiteY18" fmla="*/ 560675 h 1858533"/>
              <a:gd name="connsiteX19" fmla="*/ 6431388 w 7715065"/>
              <a:gd name="connsiteY19" fmla="*/ 560675 h 1858533"/>
              <a:gd name="connsiteX20" fmla="*/ 6659988 w 7715065"/>
              <a:gd name="connsiteY20" fmla="*/ 604636 h 1858533"/>
              <a:gd name="connsiteX21" fmla="*/ 6818249 w 7715065"/>
              <a:gd name="connsiteY21" fmla="*/ 613429 h 1858533"/>
              <a:gd name="connsiteX22" fmla="*/ 7029265 w 7715065"/>
              <a:gd name="connsiteY22" fmla="*/ 639806 h 1858533"/>
              <a:gd name="connsiteX23" fmla="*/ 7055642 w 7715065"/>
              <a:gd name="connsiteY23" fmla="*/ 648598 h 1858533"/>
              <a:gd name="connsiteX24" fmla="*/ 7099603 w 7715065"/>
              <a:gd name="connsiteY24" fmla="*/ 657390 h 1858533"/>
              <a:gd name="connsiteX25" fmla="*/ 7380957 w 7715065"/>
              <a:gd name="connsiteY25" fmla="*/ 727729 h 1858533"/>
              <a:gd name="connsiteX26" fmla="*/ 7715065 w 7715065"/>
              <a:gd name="connsiteY26" fmla="*/ 754106 h 1858533"/>
              <a:gd name="connsiteX27" fmla="*/ 7662311 w 7715065"/>
              <a:gd name="connsiteY27" fmla="*/ 1097006 h 1858533"/>
              <a:gd name="connsiteX28" fmla="*/ 7600765 w 7715065"/>
              <a:gd name="connsiteY28" fmla="*/ 1466283 h 1858533"/>
              <a:gd name="connsiteX29" fmla="*/ 6952954 w 7715065"/>
              <a:gd name="connsiteY29" fmla="*/ 1839873 h 1858533"/>
              <a:gd name="connsiteX30" fmla="*/ 583341 w 7715065"/>
              <a:gd name="connsiteY30" fmla="*/ 1812999 h 1858533"/>
              <a:gd name="connsiteX31" fmla="*/ 367516 w 7715065"/>
              <a:gd name="connsiteY31" fmla="*/ 1674478 h 1858533"/>
              <a:gd name="connsiteX32" fmla="*/ 320734 w 7715065"/>
              <a:gd name="connsiteY32" fmla="*/ 1325606 h 1858533"/>
              <a:gd name="connsiteX33" fmla="*/ 285565 w 7715065"/>
              <a:gd name="connsiteY33" fmla="*/ 1211306 h 1858533"/>
              <a:gd name="connsiteX34" fmla="*/ 250396 w 7715065"/>
              <a:gd name="connsiteY34" fmla="*/ 1097006 h 1858533"/>
              <a:gd name="connsiteX35" fmla="*/ 250396 w 7715065"/>
              <a:gd name="connsiteY35" fmla="*/ 947536 h 1858533"/>
              <a:gd name="connsiteX36" fmla="*/ 352585 w 7715065"/>
              <a:gd name="connsiteY36" fmla="*/ 851484 h 1858533"/>
              <a:gd name="connsiteX37" fmla="*/ 413468 w 7715065"/>
              <a:gd name="connsiteY37" fmla="*/ 868571 h 1858533"/>
              <a:gd name="connsiteX38" fmla="*/ 528929 w 7715065"/>
              <a:gd name="connsiteY38" fmla="*/ 799228 h 1858533"/>
              <a:gd name="connsiteX39" fmla="*/ 696149 w 7715065"/>
              <a:gd name="connsiteY39" fmla="*/ 780483 h 1858533"/>
              <a:gd name="connsiteX40" fmla="*/ 877968 w 7715065"/>
              <a:gd name="connsiteY40" fmla="*/ 719766 h 1858533"/>
              <a:gd name="connsiteX41" fmla="*/ 956767 w 7715065"/>
              <a:gd name="connsiteY41" fmla="*/ 676302 h 1858533"/>
              <a:gd name="connsiteX42" fmla="*/ 1121166 w 7715065"/>
              <a:gd name="connsiteY42" fmla="*/ 563828 h 1858533"/>
              <a:gd name="connsiteX43" fmla="*/ 1002387 w 7715065"/>
              <a:gd name="connsiteY43" fmla="*/ 338710 h 1858533"/>
              <a:gd name="connsiteX44" fmla="*/ 1142068 w 7715065"/>
              <a:gd name="connsiteY44" fmla="*/ 214124 h 1858533"/>
              <a:gd name="connsiteX45" fmla="*/ 1029426 w 7715065"/>
              <a:gd name="connsiteY45" fmla="*/ 27828 h 1858533"/>
              <a:gd name="connsiteX46" fmla="*/ 1288386 w 7715065"/>
              <a:gd name="connsiteY46" fmla="*/ 787 h 1858533"/>
              <a:gd name="connsiteX47" fmla="*/ 1525280 w 7715065"/>
              <a:gd name="connsiteY47" fmla="*/ 165021 h 1858533"/>
              <a:gd name="connsiteX48" fmla="*/ 1525280 w 7715065"/>
              <a:gd name="connsiteY48" fmla="*/ 129852 h 1858533"/>
              <a:gd name="connsiteX0" fmla="*/ 1525280 w 7715065"/>
              <a:gd name="connsiteY0" fmla="*/ 129852 h 1840223"/>
              <a:gd name="connsiteX1" fmla="*/ 1709919 w 7715065"/>
              <a:gd name="connsiteY1" fmla="*/ 165021 h 1840223"/>
              <a:gd name="connsiteX2" fmla="*/ 2000065 w 7715065"/>
              <a:gd name="connsiteY2" fmla="*/ 191398 h 1840223"/>
              <a:gd name="connsiteX3" fmla="*/ 2175911 w 7715065"/>
              <a:gd name="connsiteY3" fmla="*/ 217775 h 1840223"/>
              <a:gd name="connsiteX4" fmla="*/ 2615526 w 7715065"/>
              <a:gd name="connsiteY4" fmla="*/ 235360 h 1840223"/>
              <a:gd name="connsiteX5" fmla="*/ 2712242 w 7715065"/>
              <a:gd name="connsiteY5" fmla="*/ 244152 h 1840223"/>
              <a:gd name="connsiteX6" fmla="*/ 3134272 w 7715065"/>
              <a:gd name="connsiteY6" fmla="*/ 252944 h 1840223"/>
              <a:gd name="connsiteX7" fmla="*/ 3529926 w 7715065"/>
              <a:gd name="connsiteY7" fmla="*/ 358452 h 1840223"/>
              <a:gd name="connsiteX8" fmla="*/ 3934372 w 7715065"/>
              <a:gd name="connsiteY8" fmla="*/ 384829 h 1840223"/>
              <a:gd name="connsiteX9" fmla="*/ 4171765 w 7715065"/>
              <a:gd name="connsiteY9" fmla="*/ 402413 h 1840223"/>
              <a:gd name="connsiteX10" fmla="*/ 4321234 w 7715065"/>
              <a:gd name="connsiteY10" fmla="*/ 419998 h 1840223"/>
              <a:gd name="connsiteX11" fmla="*/ 4470703 w 7715065"/>
              <a:gd name="connsiteY11" fmla="*/ 402413 h 1840223"/>
              <a:gd name="connsiteX12" fmla="*/ 4567419 w 7715065"/>
              <a:gd name="connsiteY12" fmla="*/ 411206 h 1840223"/>
              <a:gd name="connsiteX13" fmla="*/ 4593796 w 7715065"/>
              <a:gd name="connsiteY13" fmla="*/ 419998 h 1840223"/>
              <a:gd name="connsiteX14" fmla="*/ 4690511 w 7715065"/>
              <a:gd name="connsiteY14" fmla="*/ 428790 h 1840223"/>
              <a:gd name="connsiteX15" fmla="*/ 5112542 w 7715065"/>
              <a:gd name="connsiteY15" fmla="*/ 472752 h 1840223"/>
              <a:gd name="connsiteX16" fmla="*/ 5534572 w 7715065"/>
              <a:gd name="connsiteY16" fmla="*/ 578260 h 1840223"/>
              <a:gd name="connsiteX17" fmla="*/ 5684042 w 7715065"/>
              <a:gd name="connsiteY17" fmla="*/ 569467 h 1840223"/>
              <a:gd name="connsiteX18" fmla="*/ 6176411 w 7715065"/>
              <a:gd name="connsiteY18" fmla="*/ 560675 h 1840223"/>
              <a:gd name="connsiteX19" fmla="*/ 6431388 w 7715065"/>
              <a:gd name="connsiteY19" fmla="*/ 560675 h 1840223"/>
              <a:gd name="connsiteX20" fmla="*/ 6659988 w 7715065"/>
              <a:gd name="connsiteY20" fmla="*/ 604636 h 1840223"/>
              <a:gd name="connsiteX21" fmla="*/ 6818249 w 7715065"/>
              <a:gd name="connsiteY21" fmla="*/ 613429 h 1840223"/>
              <a:gd name="connsiteX22" fmla="*/ 7029265 w 7715065"/>
              <a:gd name="connsiteY22" fmla="*/ 639806 h 1840223"/>
              <a:gd name="connsiteX23" fmla="*/ 7055642 w 7715065"/>
              <a:gd name="connsiteY23" fmla="*/ 648598 h 1840223"/>
              <a:gd name="connsiteX24" fmla="*/ 7099603 w 7715065"/>
              <a:gd name="connsiteY24" fmla="*/ 657390 h 1840223"/>
              <a:gd name="connsiteX25" fmla="*/ 7380957 w 7715065"/>
              <a:gd name="connsiteY25" fmla="*/ 727729 h 1840223"/>
              <a:gd name="connsiteX26" fmla="*/ 7715065 w 7715065"/>
              <a:gd name="connsiteY26" fmla="*/ 754106 h 1840223"/>
              <a:gd name="connsiteX27" fmla="*/ 7662311 w 7715065"/>
              <a:gd name="connsiteY27" fmla="*/ 1097006 h 1840223"/>
              <a:gd name="connsiteX28" fmla="*/ 7600765 w 7715065"/>
              <a:gd name="connsiteY28" fmla="*/ 1466283 h 1840223"/>
              <a:gd name="connsiteX29" fmla="*/ 6952954 w 7715065"/>
              <a:gd name="connsiteY29" fmla="*/ 1839873 h 1840223"/>
              <a:gd name="connsiteX30" fmla="*/ 583341 w 7715065"/>
              <a:gd name="connsiteY30" fmla="*/ 1812999 h 1840223"/>
              <a:gd name="connsiteX31" fmla="*/ 367516 w 7715065"/>
              <a:gd name="connsiteY31" fmla="*/ 1674478 h 1840223"/>
              <a:gd name="connsiteX32" fmla="*/ 320734 w 7715065"/>
              <a:gd name="connsiteY32" fmla="*/ 1325606 h 1840223"/>
              <a:gd name="connsiteX33" fmla="*/ 285565 w 7715065"/>
              <a:gd name="connsiteY33" fmla="*/ 1211306 h 1840223"/>
              <a:gd name="connsiteX34" fmla="*/ 250396 w 7715065"/>
              <a:gd name="connsiteY34" fmla="*/ 1097006 h 1840223"/>
              <a:gd name="connsiteX35" fmla="*/ 250396 w 7715065"/>
              <a:gd name="connsiteY35" fmla="*/ 947536 h 1840223"/>
              <a:gd name="connsiteX36" fmla="*/ 352585 w 7715065"/>
              <a:gd name="connsiteY36" fmla="*/ 851484 h 1840223"/>
              <a:gd name="connsiteX37" fmla="*/ 413468 w 7715065"/>
              <a:gd name="connsiteY37" fmla="*/ 868571 h 1840223"/>
              <a:gd name="connsiteX38" fmla="*/ 528929 w 7715065"/>
              <a:gd name="connsiteY38" fmla="*/ 799228 h 1840223"/>
              <a:gd name="connsiteX39" fmla="*/ 696149 w 7715065"/>
              <a:gd name="connsiteY39" fmla="*/ 780483 h 1840223"/>
              <a:gd name="connsiteX40" fmla="*/ 877968 w 7715065"/>
              <a:gd name="connsiteY40" fmla="*/ 719766 h 1840223"/>
              <a:gd name="connsiteX41" fmla="*/ 956767 w 7715065"/>
              <a:gd name="connsiteY41" fmla="*/ 676302 h 1840223"/>
              <a:gd name="connsiteX42" fmla="*/ 1121166 w 7715065"/>
              <a:gd name="connsiteY42" fmla="*/ 563828 h 1840223"/>
              <a:gd name="connsiteX43" fmla="*/ 1002387 w 7715065"/>
              <a:gd name="connsiteY43" fmla="*/ 338710 h 1840223"/>
              <a:gd name="connsiteX44" fmla="*/ 1142068 w 7715065"/>
              <a:gd name="connsiteY44" fmla="*/ 214124 h 1840223"/>
              <a:gd name="connsiteX45" fmla="*/ 1029426 w 7715065"/>
              <a:gd name="connsiteY45" fmla="*/ 27828 h 1840223"/>
              <a:gd name="connsiteX46" fmla="*/ 1288386 w 7715065"/>
              <a:gd name="connsiteY46" fmla="*/ 787 h 1840223"/>
              <a:gd name="connsiteX47" fmla="*/ 1525280 w 7715065"/>
              <a:gd name="connsiteY47" fmla="*/ 165021 h 1840223"/>
              <a:gd name="connsiteX48" fmla="*/ 1525280 w 7715065"/>
              <a:gd name="connsiteY48" fmla="*/ 129852 h 1840223"/>
              <a:gd name="connsiteX0" fmla="*/ 1498058 w 7687843"/>
              <a:gd name="connsiteY0" fmla="*/ 129852 h 1840223"/>
              <a:gd name="connsiteX1" fmla="*/ 1682697 w 7687843"/>
              <a:gd name="connsiteY1" fmla="*/ 165021 h 1840223"/>
              <a:gd name="connsiteX2" fmla="*/ 1972843 w 7687843"/>
              <a:gd name="connsiteY2" fmla="*/ 191398 h 1840223"/>
              <a:gd name="connsiteX3" fmla="*/ 2148689 w 7687843"/>
              <a:gd name="connsiteY3" fmla="*/ 217775 h 1840223"/>
              <a:gd name="connsiteX4" fmla="*/ 2588304 w 7687843"/>
              <a:gd name="connsiteY4" fmla="*/ 235360 h 1840223"/>
              <a:gd name="connsiteX5" fmla="*/ 2685020 w 7687843"/>
              <a:gd name="connsiteY5" fmla="*/ 244152 h 1840223"/>
              <a:gd name="connsiteX6" fmla="*/ 3107050 w 7687843"/>
              <a:gd name="connsiteY6" fmla="*/ 252944 h 1840223"/>
              <a:gd name="connsiteX7" fmla="*/ 3502704 w 7687843"/>
              <a:gd name="connsiteY7" fmla="*/ 358452 h 1840223"/>
              <a:gd name="connsiteX8" fmla="*/ 3907150 w 7687843"/>
              <a:gd name="connsiteY8" fmla="*/ 384829 h 1840223"/>
              <a:gd name="connsiteX9" fmla="*/ 4144543 w 7687843"/>
              <a:gd name="connsiteY9" fmla="*/ 402413 h 1840223"/>
              <a:gd name="connsiteX10" fmla="*/ 4294012 w 7687843"/>
              <a:gd name="connsiteY10" fmla="*/ 419998 h 1840223"/>
              <a:gd name="connsiteX11" fmla="*/ 4443481 w 7687843"/>
              <a:gd name="connsiteY11" fmla="*/ 402413 h 1840223"/>
              <a:gd name="connsiteX12" fmla="*/ 4540197 w 7687843"/>
              <a:gd name="connsiteY12" fmla="*/ 411206 h 1840223"/>
              <a:gd name="connsiteX13" fmla="*/ 4566574 w 7687843"/>
              <a:gd name="connsiteY13" fmla="*/ 419998 h 1840223"/>
              <a:gd name="connsiteX14" fmla="*/ 4663289 w 7687843"/>
              <a:gd name="connsiteY14" fmla="*/ 428790 h 1840223"/>
              <a:gd name="connsiteX15" fmla="*/ 5085320 w 7687843"/>
              <a:gd name="connsiteY15" fmla="*/ 472752 h 1840223"/>
              <a:gd name="connsiteX16" fmla="*/ 5507350 w 7687843"/>
              <a:gd name="connsiteY16" fmla="*/ 578260 h 1840223"/>
              <a:gd name="connsiteX17" fmla="*/ 5656820 w 7687843"/>
              <a:gd name="connsiteY17" fmla="*/ 569467 h 1840223"/>
              <a:gd name="connsiteX18" fmla="*/ 6149189 w 7687843"/>
              <a:gd name="connsiteY18" fmla="*/ 560675 h 1840223"/>
              <a:gd name="connsiteX19" fmla="*/ 6404166 w 7687843"/>
              <a:gd name="connsiteY19" fmla="*/ 560675 h 1840223"/>
              <a:gd name="connsiteX20" fmla="*/ 6632766 w 7687843"/>
              <a:gd name="connsiteY20" fmla="*/ 604636 h 1840223"/>
              <a:gd name="connsiteX21" fmla="*/ 6791027 w 7687843"/>
              <a:gd name="connsiteY21" fmla="*/ 613429 h 1840223"/>
              <a:gd name="connsiteX22" fmla="*/ 7002043 w 7687843"/>
              <a:gd name="connsiteY22" fmla="*/ 639806 h 1840223"/>
              <a:gd name="connsiteX23" fmla="*/ 7028420 w 7687843"/>
              <a:gd name="connsiteY23" fmla="*/ 648598 h 1840223"/>
              <a:gd name="connsiteX24" fmla="*/ 7072381 w 7687843"/>
              <a:gd name="connsiteY24" fmla="*/ 657390 h 1840223"/>
              <a:gd name="connsiteX25" fmla="*/ 7353735 w 7687843"/>
              <a:gd name="connsiteY25" fmla="*/ 727729 h 1840223"/>
              <a:gd name="connsiteX26" fmla="*/ 7687843 w 7687843"/>
              <a:gd name="connsiteY26" fmla="*/ 754106 h 1840223"/>
              <a:gd name="connsiteX27" fmla="*/ 7635089 w 7687843"/>
              <a:gd name="connsiteY27" fmla="*/ 1097006 h 1840223"/>
              <a:gd name="connsiteX28" fmla="*/ 7573543 w 7687843"/>
              <a:gd name="connsiteY28" fmla="*/ 1466283 h 1840223"/>
              <a:gd name="connsiteX29" fmla="*/ 6925732 w 7687843"/>
              <a:gd name="connsiteY29" fmla="*/ 1839873 h 1840223"/>
              <a:gd name="connsiteX30" fmla="*/ 556119 w 7687843"/>
              <a:gd name="connsiteY30" fmla="*/ 1812999 h 1840223"/>
              <a:gd name="connsiteX31" fmla="*/ 293512 w 7687843"/>
              <a:gd name="connsiteY31" fmla="*/ 1325606 h 1840223"/>
              <a:gd name="connsiteX32" fmla="*/ 258343 w 7687843"/>
              <a:gd name="connsiteY32" fmla="*/ 1211306 h 1840223"/>
              <a:gd name="connsiteX33" fmla="*/ 223174 w 7687843"/>
              <a:gd name="connsiteY33" fmla="*/ 1097006 h 1840223"/>
              <a:gd name="connsiteX34" fmla="*/ 223174 w 7687843"/>
              <a:gd name="connsiteY34" fmla="*/ 947536 h 1840223"/>
              <a:gd name="connsiteX35" fmla="*/ 325363 w 7687843"/>
              <a:gd name="connsiteY35" fmla="*/ 851484 h 1840223"/>
              <a:gd name="connsiteX36" fmla="*/ 386246 w 7687843"/>
              <a:gd name="connsiteY36" fmla="*/ 868571 h 1840223"/>
              <a:gd name="connsiteX37" fmla="*/ 501707 w 7687843"/>
              <a:gd name="connsiteY37" fmla="*/ 799228 h 1840223"/>
              <a:gd name="connsiteX38" fmla="*/ 668927 w 7687843"/>
              <a:gd name="connsiteY38" fmla="*/ 780483 h 1840223"/>
              <a:gd name="connsiteX39" fmla="*/ 850746 w 7687843"/>
              <a:gd name="connsiteY39" fmla="*/ 719766 h 1840223"/>
              <a:gd name="connsiteX40" fmla="*/ 929545 w 7687843"/>
              <a:gd name="connsiteY40" fmla="*/ 676302 h 1840223"/>
              <a:gd name="connsiteX41" fmla="*/ 1093944 w 7687843"/>
              <a:gd name="connsiteY41" fmla="*/ 563828 h 1840223"/>
              <a:gd name="connsiteX42" fmla="*/ 975165 w 7687843"/>
              <a:gd name="connsiteY42" fmla="*/ 338710 h 1840223"/>
              <a:gd name="connsiteX43" fmla="*/ 1114846 w 7687843"/>
              <a:gd name="connsiteY43" fmla="*/ 214124 h 1840223"/>
              <a:gd name="connsiteX44" fmla="*/ 1002204 w 7687843"/>
              <a:gd name="connsiteY44" fmla="*/ 27828 h 1840223"/>
              <a:gd name="connsiteX45" fmla="*/ 1261164 w 7687843"/>
              <a:gd name="connsiteY45" fmla="*/ 787 h 1840223"/>
              <a:gd name="connsiteX46" fmla="*/ 1498058 w 7687843"/>
              <a:gd name="connsiteY46" fmla="*/ 165021 h 1840223"/>
              <a:gd name="connsiteX47" fmla="*/ 1498058 w 7687843"/>
              <a:gd name="connsiteY47" fmla="*/ 129852 h 1840223"/>
              <a:gd name="connsiteX0" fmla="*/ 1461827 w 7651612"/>
              <a:gd name="connsiteY0" fmla="*/ 129852 h 1840223"/>
              <a:gd name="connsiteX1" fmla="*/ 1646466 w 7651612"/>
              <a:gd name="connsiteY1" fmla="*/ 165021 h 1840223"/>
              <a:gd name="connsiteX2" fmla="*/ 1936612 w 7651612"/>
              <a:gd name="connsiteY2" fmla="*/ 191398 h 1840223"/>
              <a:gd name="connsiteX3" fmla="*/ 2112458 w 7651612"/>
              <a:gd name="connsiteY3" fmla="*/ 217775 h 1840223"/>
              <a:gd name="connsiteX4" fmla="*/ 2552073 w 7651612"/>
              <a:gd name="connsiteY4" fmla="*/ 235360 h 1840223"/>
              <a:gd name="connsiteX5" fmla="*/ 2648789 w 7651612"/>
              <a:gd name="connsiteY5" fmla="*/ 244152 h 1840223"/>
              <a:gd name="connsiteX6" fmla="*/ 3070819 w 7651612"/>
              <a:gd name="connsiteY6" fmla="*/ 252944 h 1840223"/>
              <a:gd name="connsiteX7" fmla="*/ 3466473 w 7651612"/>
              <a:gd name="connsiteY7" fmla="*/ 358452 h 1840223"/>
              <a:gd name="connsiteX8" fmla="*/ 3870919 w 7651612"/>
              <a:gd name="connsiteY8" fmla="*/ 384829 h 1840223"/>
              <a:gd name="connsiteX9" fmla="*/ 4108312 w 7651612"/>
              <a:gd name="connsiteY9" fmla="*/ 402413 h 1840223"/>
              <a:gd name="connsiteX10" fmla="*/ 4257781 w 7651612"/>
              <a:gd name="connsiteY10" fmla="*/ 419998 h 1840223"/>
              <a:gd name="connsiteX11" fmla="*/ 4407250 w 7651612"/>
              <a:gd name="connsiteY11" fmla="*/ 402413 h 1840223"/>
              <a:gd name="connsiteX12" fmla="*/ 4503966 w 7651612"/>
              <a:gd name="connsiteY12" fmla="*/ 411206 h 1840223"/>
              <a:gd name="connsiteX13" fmla="*/ 4530343 w 7651612"/>
              <a:gd name="connsiteY13" fmla="*/ 419998 h 1840223"/>
              <a:gd name="connsiteX14" fmla="*/ 4627058 w 7651612"/>
              <a:gd name="connsiteY14" fmla="*/ 428790 h 1840223"/>
              <a:gd name="connsiteX15" fmla="*/ 5049089 w 7651612"/>
              <a:gd name="connsiteY15" fmla="*/ 472752 h 1840223"/>
              <a:gd name="connsiteX16" fmla="*/ 5471119 w 7651612"/>
              <a:gd name="connsiteY16" fmla="*/ 578260 h 1840223"/>
              <a:gd name="connsiteX17" fmla="*/ 5620589 w 7651612"/>
              <a:gd name="connsiteY17" fmla="*/ 569467 h 1840223"/>
              <a:gd name="connsiteX18" fmla="*/ 6112958 w 7651612"/>
              <a:gd name="connsiteY18" fmla="*/ 560675 h 1840223"/>
              <a:gd name="connsiteX19" fmla="*/ 6367935 w 7651612"/>
              <a:gd name="connsiteY19" fmla="*/ 560675 h 1840223"/>
              <a:gd name="connsiteX20" fmla="*/ 6596535 w 7651612"/>
              <a:gd name="connsiteY20" fmla="*/ 604636 h 1840223"/>
              <a:gd name="connsiteX21" fmla="*/ 6754796 w 7651612"/>
              <a:gd name="connsiteY21" fmla="*/ 613429 h 1840223"/>
              <a:gd name="connsiteX22" fmla="*/ 6965812 w 7651612"/>
              <a:gd name="connsiteY22" fmla="*/ 639806 h 1840223"/>
              <a:gd name="connsiteX23" fmla="*/ 6992189 w 7651612"/>
              <a:gd name="connsiteY23" fmla="*/ 648598 h 1840223"/>
              <a:gd name="connsiteX24" fmla="*/ 7036150 w 7651612"/>
              <a:gd name="connsiteY24" fmla="*/ 657390 h 1840223"/>
              <a:gd name="connsiteX25" fmla="*/ 7317504 w 7651612"/>
              <a:gd name="connsiteY25" fmla="*/ 727729 h 1840223"/>
              <a:gd name="connsiteX26" fmla="*/ 7651612 w 7651612"/>
              <a:gd name="connsiteY26" fmla="*/ 754106 h 1840223"/>
              <a:gd name="connsiteX27" fmla="*/ 7598858 w 7651612"/>
              <a:gd name="connsiteY27" fmla="*/ 1097006 h 1840223"/>
              <a:gd name="connsiteX28" fmla="*/ 7537312 w 7651612"/>
              <a:gd name="connsiteY28" fmla="*/ 1466283 h 1840223"/>
              <a:gd name="connsiteX29" fmla="*/ 6889501 w 7651612"/>
              <a:gd name="connsiteY29" fmla="*/ 1839873 h 1840223"/>
              <a:gd name="connsiteX30" fmla="*/ 519888 w 7651612"/>
              <a:gd name="connsiteY30" fmla="*/ 1812999 h 1840223"/>
              <a:gd name="connsiteX31" fmla="*/ 257281 w 7651612"/>
              <a:gd name="connsiteY31" fmla="*/ 1325606 h 1840223"/>
              <a:gd name="connsiteX32" fmla="*/ 222112 w 7651612"/>
              <a:gd name="connsiteY32" fmla="*/ 1211306 h 1840223"/>
              <a:gd name="connsiteX33" fmla="*/ 186943 w 7651612"/>
              <a:gd name="connsiteY33" fmla="*/ 1097006 h 1840223"/>
              <a:gd name="connsiteX34" fmla="*/ 186943 w 7651612"/>
              <a:gd name="connsiteY34" fmla="*/ 947536 h 1840223"/>
              <a:gd name="connsiteX35" fmla="*/ 289132 w 7651612"/>
              <a:gd name="connsiteY35" fmla="*/ 851484 h 1840223"/>
              <a:gd name="connsiteX36" fmla="*/ 350015 w 7651612"/>
              <a:gd name="connsiteY36" fmla="*/ 868571 h 1840223"/>
              <a:gd name="connsiteX37" fmla="*/ 465476 w 7651612"/>
              <a:gd name="connsiteY37" fmla="*/ 799228 h 1840223"/>
              <a:gd name="connsiteX38" fmla="*/ 632696 w 7651612"/>
              <a:gd name="connsiteY38" fmla="*/ 780483 h 1840223"/>
              <a:gd name="connsiteX39" fmla="*/ 814515 w 7651612"/>
              <a:gd name="connsiteY39" fmla="*/ 719766 h 1840223"/>
              <a:gd name="connsiteX40" fmla="*/ 893314 w 7651612"/>
              <a:gd name="connsiteY40" fmla="*/ 676302 h 1840223"/>
              <a:gd name="connsiteX41" fmla="*/ 1057713 w 7651612"/>
              <a:gd name="connsiteY41" fmla="*/ 563828 h 1840223"/>
              <a:gd name="connsiteX42" fmla="*/ 938934 w 7651612"/>
              <a:gd name="connsiteY42" fmla="*/ 338710 h 1840223"/>
              <a:gd name="connsiteX43" fmla="*/ 1078615 w 7651612"/>
              <a:gd name="connsiteY43" fmla="*/ 214124 h 1840223"/>
              <a:gd name="connsiteX44" fmla="*/ 965973 w 7651612"/>
              <a:gd name="connsiteY44" fmla="*/ 27828 h 1840223"/>
              <a:gd name="connsiteX45" fmla="*/ 1224933 w 7651612"/>
              <a:gd name="connsiteY45" fmla="*/ 787 h 1840223"/>
              <a:gd name="connsiteX46" fmla="*/ 1461827 w 7651612"/>
              <a:gd name="connsiteY46" fmla="*/ 165021 h 1840223"/>
              <a:gd name="connsiteX47" fmla="*/ 1461827 w 7651612"/>
              <a:gd name="connsiteY47" fmla="*/ 129852 h 1840223"/>
              <a:gd name="connsiteX0" fmla="*/ 1282551 w 7472336"/>
              <a:gd name="connsiteY0" fmla="*/ 129852 h 1840223"/>
              <a:gd name="connsiteX1" fmla="*/ 1467190 w 7472336"/>
              <a:gd name="connsiteY1" fmla="*/ 165021 h 1840223"/>
              <a:gd name="connsiteX2" fmla="*/ 1757336 w 7472336"/>
              <a:gd name="connsiteY2" fmla="*/ 191398 h 1840223"/>
              <a:gd name="connsiteX3" fmla="*/ 1933182 w 7472336"/>
              <a:gd name="connsiteY3" fmla="*/ 217775 h 1840223"/>
              <a:gd name="connsiteX4" fmla="*/ 2372797 w 7472336"/>
              <a:gd name="connsiteY4" fmla="*/ 235360 h 1840223"/>
              <a:gd name="connsiteX5" fmla="*/ 2469513 w 7472336"/>
              <a:gd name="connsiteY5" fmla="*/ 244152 h 1840223"/>
              <a:gd name="connsiteX6" fmla="*/ 2891543 w 7472336"/>
              <a:gd name="connsiteY6" fmla="*/ 252944 h 1840223"/>
              <a:gd name="connsiteX7" fmla="*/ 3287197 w 7472336"/>
              <a:gd name="connsiteY7" fmla="*/ 358452 h 1840223"/>
              <a:gd name="connsiteX8" fmla="*/ 3691643 w 7472336"/>
              <a:gd name="connsiteY8" fmla="*/ 384829 h 1840223"/>
              <a:gd name="connsiteX9" fmla="*/ 3929036 w 7472336"/>
              <a:gd name="connsiteY9" fmla="*/ 402413 h 1840223"/>
              <a:gd name="connsiteX10" fmla="*/ 4078505 w 7472336"/>
              <a:gd name="connsiteY10" fmla="*/ 419998 h 1840223"/>
              <a:gd name="connsiteX11" fmla="*/ 4227974 w 7472336"/>
              <a:gd name="connsiteY11" fmla="*/ 402413 h 1840223"/>
              <a:gd name="connsiteX12" fmla="*/ 4324690 w 7472336"/>
              <a:gd name="connsiteY12" fmla="*/ 411206 h 1840223"/>
              <a:gd name="connsiteX13" fmla="*/ 4351067 w 7472336"/>
              <a:gd name="connsiteY13" fmla="*/ 419998 h 1840223"/>
              <a:gd name="connsiteX14" fmla="*/ 4447782 w 7472336"/>
              <a:gd name="connsiteY14" fmla="*/ 428790 h 1840223"/>
              <a:gd name="connsiteX15" fmla="*/ 4869813 w 7472336"/>
              <a:gd name="connsiteY15" fmla="*/ 472752 h 1840223"/>
              <a:gd name="connsiteX16" fmla="*/ 5291843 w 7472336"/>
              <a:gd name="connsiteY16" fmla="*/ 578260 h 1840223"/>
              <a:gd name="connsiteX17" fmla="*/ 5441313 w 7472336"/>
              <a:gd name="connsiteY17" fmla="*/ 569467 h 1840223"/>
              <a:gd name="connsiteX18" fmla="*/ 5933682 w 7472336"/>
              <a:gd name="connsiteY18" fmla="*/ 560675 h 1840223"/>
              <a:gd name="connsiteX19" fmla="*/ 6188659 w 7472336"/>
              <a:gd name="connsiteY19" fmla="*/ 560675 h 1840223"/>
              <a:gd name="connsiteX20" fmla="*/ 6417259 w 7472336"/>
              <a:gd name="connsiteY20" fmla="*/ 604636 h 1840223"/>
              <a:gd name="connsiteX21" fmla="*/ 6575520 w 7472336"/>
              <a:gd name="connsiteY21" fmla="*/ 613429 h 1840223"/>
              <a:gd name="connsiteX22" fmla="*/ 6786536 w 7472336"/>
              <a:gd name="connsiteY22" fmla="*/ 639806 h 1840223"/>
              <a:gd name="connsiteX23" fmla="*/ 6812913 w 7472336"/>
              <a:gd name="connsiteY23" fmla="*/ 648598 h 1840223"/>
              <a:gd name="connsiteX24" fmla="*/ 6856874 w 7472336"/>
              <a:gd name="connsiteY24" fmla="*/ 657390 h 1840223"/>
              <a:gd name="connsiteX25" fmla="*/ 7138228 w 7472336"/>
              <a:gd name="connsiteY25" fmla="*/ 727729 h 1840223"/>
              <a:gd name="connsiteX26" fmla="*/ 7472336 w 7472336"/>
              <a:gd name="connsiteY26" fmla="*/ 754106 h 1840223"/>
              <a:gd name="connsiteX27" fmla="*/ 7419582 w 7472336"/>
              <a:gd name="connsiteY27" fmla="*/ 1097006 h 1840223"/>
              <a:gd name="connsiteX28" fmla="*/ 7358036 w 7472336"/>
              <a:gd name="connsiteY28" fmla="*/ 1466283 h 1840223"/>
              <a:gd name="connsiteX29" fmla="*/ 6710225 w 7472336"/>
              <a:gd name="connsiteY29" fmla="*/ 1839873 h 1840223"/>
              <a:gd name="connsiteX30" fmla="*/ 340612 w 7472336"/>
              <a:gd name="connsiteY30" fmla="*/ 1812999 h 1840223"/>
              <a:gd name="connsiteX31" fmla="*/ 78005 w 7472336"/>
              <a:gd name="connsiteY31" fmla="*/ 1325606 h 1840223"/>
              <a:gd name="connsiteX32" fmla="*/ 42836 w 7472336"/>
              <a:gd name="connsiteY32" fmla="*/ 1211306 h 1840223"/>
              <a:gd name="connsiteX33" fmla="*/ 7667 w 7472336"/>
              <a:gd name="connsiteY33" fmla="*/ 1097006 h 1840223"/>
              <a:gd name="connsiteX34" fmla="*/ 7667 w 7472336"/>
              <a:gd name="connsiteY34" fmla="*/ 947536 h 1840223"/>
              <a:gd name="connsiteX35" fmla="*/ 109856 w 7472336"/>
              <a:gd name="connsiteY35" fmla="*/ 851484 h 1840223"/>
              <a:gd name="connsiteX36" fmla="*/ 170739 w 7472336"/>
              <a:gd name="connsiteY36" fmla="*/ 868571 h 1840223"/>
              <a:gd name="connsiteX37" fmla="*/ 286200 w 7472336"/>
              <a:gd name="connsiteY37" fmla="*/ 799228 h 1840223"/>
              <a:gd name="connsiteX38" fmla="*/ 453420 w 7472336"/>
              <a:gd name="connsiteY38" fmla="*/ 780483 h 1840223"/>
              <a:gd name="connsiteX39" fmla="*/ 635239 w 7472336"/>
              <a:gd name="connsiteY39" fmla="*/ 719766 h 1840223"/>
              <a:gd name="connsiteX40" fmla="*/ 714038 w 7472336"/>
              <a:gd name="connsiteY40" fmla="*/ 676302 h 1840223"/>
              <a:gd name="connsiteX41" fmla="*/ 878437 w 7472336"/>
              <a:gd name="connsiteY41" fmla="*/ 563828 h 1840223"/>
              <a:gd name="connsiteX42" fmla="*/ 759658 w 7472336"/>
              <a:gd name="connsiteY42" fmla="*/ 338710 h 1840223"/>
              <a:gd name="connsiteX43" fmla="*/ 899339 w 7472336"/>
              <a:gd name="connsiteY43" fmla="*/ 214124 h 1840223"/>
              <a:gd name="connsiteX44" fmla="*/ 786697 w 7472336"/>
              <a:gd name="connsiteY44" fmla="*/ 27828 h 1840223"/>
              <a:gd name="connsiteX45" fmla="*/ 1045657 w 7472336"/>
              <a:gd name="connsiteY45" fmla="*/ 787 h 1840223"/>
              <a:gd name="connsiteX46" fmla="*/ 1282551 w 7472336"/>
              <a:gd name="connsiteY46" fmla="*/ 165021 h 1840223"/>
              <a:gd name="connsiteX47" fmla="*/ 1282551 w 7472336"/>
              <a:gd name="connsiteY47" fmla="*/ 129852 h 1840223"/>
              <a:gd name="connsiteX0" fmla="*/ 1282551 w 7472336"/>
              <a:gd name="connsiteY0" fmla="*/ 129852 h 1872150"/>
              <a:gd name="connsiteX1" fmla="*/ 1467190 w 7472336"/>
              <a:gd name="connsiteY1" fmla="*/ 165021 h 1872150"/>
              <a:gd name="connsiteX2" fmla="*/ 1757336 w 7472336"/>
              <a:gd name="connsiteY2" fmla="*/ 191398 h 1872150"/>
              <a:gd name="connsiteX3" fmla="*/ 1933182 w 7472336"/>
              <a:gd name="connsiteY3" fmla="*/ 217775 h 1872150"/>
              <a:gd name="connsiteX4" fmla="*/ 2372797 w 7472336"/>
              <a:gd name="connsiteY4" fmla="*/ 235360 h 1872150"/>
              <a:gd name="connsiteX5" fmla="*/ 2469513 w 7472336"/>
              <a:gd name="connsiteY5" fmla="*/ 244152 h 1872150"/>
              <a:gd name="connsiteX6" fmla="*/ 2891543 w 7472336"/>
              <a:gd name="connsiteY6" fmla="*/ 252944 h 1872150"/>
              <a:gd name="connsiteX7" fmla="*/ 3287197 w 7472336"/>
              <a:gd name="connsiteY7" fmla="*/ 358452 h 1872150"/>
              <a:gd name="connsiteX8" fmla="*/ 3691643 w 7472336"/>
              <a:gd name="connsiteY8" fmla="*/ 384829 h 1872150"/>
              <a:gd name="connsiteX9" fmla="*/ 3929036 w 7472336"/>
              <a:gd name="connsiteY9" fmla="*/ 402413 h 1872150"/>
              <a:gd name="connsiteX10" fmla="*/ 4078505 w 7472336"/>
              <a:gd name="connsiteY10" fmla="*/ 419998 h 1872150"/>
              <a:gd name="connsiteX11" fmla="*/ 4227974 w 7472336"/>
              <a:gd name="connsiteY11" fmla="*/ 402413 h 1872150"/>
              <a:gd name="connsiteX12" fmla="*/ 4324690 w 7472336"/>
              <a:gd name="connsiteY12" fmla="*/ 411206 h 1872150"/>
              <a:gd name="connsiteX13" fmla="*/ 4351067 w 7472336"/>
              <a:gd name="connsiteY13" fmla="*/ 419998 h 1872150"/>
              <a:gd name="connsiteX14" fmla="*/ 4447782 w 7472336"/>
              <a:gd name="connsiteY14" fmla="*/ 428790 h 1872150"/>
              <a:gd name="connsiteX15" fmla="*/ 4869813 w 7472336"/>
              <a:gd name="connsiteY15" fmla="*/ 472752 h 1872150"/>
              <a:gd name="connsiteX16" fmla="*/ 5291843 w 7472336"/>
              <a:gd name="connsiteY16" fmla="*/ 578260 h 1872150"/>
              <a:gd name="connsiteX17" fmla="*/ 5441313 w 7472336"/>
              <a:gd name="connsiteY17" fmla="*/ 569467 h 1872150"/>
              <a:gd name="connsiteX18" fmla="*/ 5933682 w 7472336"/>
              <a:gd name="connsiteY18" fmla="*/ 560675 h 1872150"/>
              <a:gd name="connsiteX19" fmla="*/ 6188659 w 7472336"/>
              <a:gd name="connsiteY19" fmla="*/ 560675 h 1872150"/>
              <a:gd name="connsiteX20" fmla="*/ 6417259 w 7472336"/>
              <a:gd name="connsiteY20" fmla="*/ 604636 h 1872150"/>
              <a:gd name="connsiteX21" fmla="*/ 6575520 w 7472336"/>
              <a:gd name="connsiteY21" fmla="*/ 613429 h 1872150"/>
              <a:gd name="connsiteX22" fmla="*/ 6786536 w 7472336"/>
              <a:gd name="connsiteY22" fmla="*/ 639806 h 1872150"/>
              <a:gd name="connsiteX23" fmla="*/ 6812913 w 7472336"/>
              <a:gd name="connsiteY23" fmla="*/ 648598 h 1872150"/>
              <a:gd name="connsiteX24" fmla="*/ 6856874 w 7472336"/>
              <a:gd name="connsiteY24" fmla="*/ 657390 h 1872150"/>
              <a:gd name="connsiteX25" fmla="*/ 7138228 w 7472336"/>
              <a:gd name="connsiteY25" fmla="*/ 727729 h 1872150"/>
              <a:gd name="connsiteX26" fmla="*/ 7472336 w 7472336"/>
              <a:gd name="connsiteY26" fmla="*/ 754106 h 1872150"/>
              <a:gd name="connsiteX27" fmla="*/ 7419582 w 7472336"/>
              <a:gd name="connsiteY27" fmla="*/ 1097006 h 1872150"/>
              <a:gd name="connsiteX28" fmla="*/ 7358036 w 7472336"/>
              <a:gd name="connsiteY28" fmla="*/ 1466283 h 1872150"/>
              <a:gd name="connsiteX29" fmla="*/ 6710225 w 7472336"/>
              <a:gd name="connsiteY29" fmla="*/ 1839873 h 1872150"/>
              <a:gd name="connsiteX30" fmla="*/ 288853 w 7472336"/>
              <a:gd name="connsiteY30" fmla="*/ 1856131 h 1872150"/>
              <a:gd name="connsiteX31" fmla="*/ 78005 w 7472336"/>
              <a:gd name="connsiteY31" fmla="*/ 1325606 h 1872150"/>
              <a:gd name="connsiteX32" fmla="*/ 42836 w 7472336"/>
              <a:gd name="connsiteY32" fmla="*/ 1211306 h 1872150"/>
              <a:gd name="connsiteX33" fmla="*/ 7667 w 7472336"/>
              <a:gd name="connsiteY33" fmla="*/ 1097006 h 1872150"/>
              <a:gd name="connsiteX34" fmla="*/ 7667 w 7472336"/>
              <a:gd name="connsiteY34" fmla="*/ 947536 h 1872150"/>
              <a:gd name="connsiteX35" fmla="*/ 109856 w 7472336"/>
              <a:gd name="connsiteY35" fmla="*/ 851484 h 1872150"/>
              <a:gd name="connsiteX36" fmla="*/ 170739 w 7472336"/>
              <a:gd name="connsiteY36" fmla="*/ 868571 h 1872150"/>
              <a:gd name="connsiteX37" fmla="*/ 286200 w 7472336"/>
              <a:gd name="connsiteY37" fmla="*/ 799228 h 1872150"/>
              <a:gd name="connsiteX38" fmla="*/ 453420 w 7472336"/>
              <a:gd name="connsiteY38" fmla="*/ 780483 h 1872150"/>
              <a:gd name="connsiteX39" fmla="*/ 635239 w 7472336"/>
              <a:gd name="connsiteY39" fmla="*/ 719766 h 1872150"/>
              <a:gd name="connsiteX40" fmla="*/ 714038 w 7472336"/>
              <a:gd name="connsiteY40" fmla="*/ 676302 h 1872150"/>
              <a:gd name="connsiteX41" fmla="*/ 878437 w 7472336"/>
              <a:gd name="connsiteY41" fmla="*/ 563828 h 1872150"/>
              <a:gd name="connsiteX42" fmla="*/ 759658 w 7472336"/>
              <a:gd name="connsiteY42" fmla="*/ 338710 h 1872150"/>
              <a:gd name="connsiteX43" fmla="*/ 899339 w 7472336"/>
              <a:gd name="connsiteY43" fmla="*/ 214124 h 1872150"/>
              <a:gd name="connsiteX44" fmla="*/ 786697 w 7472336"/>
              <a:gd name="connsiteY44" fmla="*/ 27828 h 1872150"/>
              <a:gd name="connsiteX45" fmla="*/ 1045657 w 7472336"/>
              <a:gd name="connsiteY45" fmla="*/ 787 h 1872150"/>
              <a:gd name="connsiteX46" fmla="*/ 1282551 w 7472336"/>
              <a:gd name="connsiteY46" fmla="*/ 165021 h 1872150"/>
              <a:gd name="connsiteX47" fmla="*/ 1282551 w 7472336"/>
              <a:gd name="connsiteY47" fmla="*/ 129852 h 1872150"/>
              <a:gd name="connsiteX0" fmla="*/ 1282551 w 7715613"/>
              <a:gd name="connsiteY0" fmla="*/ 129852 h 1872150"/>
              <a:gd name="connsiteX1" fmla="*/ 1467190 w 7715613"/>
              <a:gd name="connsiteY1" fmla="*/ 165021 h 1872150"/>
              <a:gd name="connsiteX2" fmla="*/ 1757336 w 7715613"/>
              <a:gd name="connsiteY2" fmla="*/ 191398 h 1872150"/>
              <a:gd name="connsiteX3" fmla="*/ 1933182 w 7715613"/>
              <a:gd name="connsiteY3" fmla="*/ 217775 h 1872150"/>
              <a:gd name="connsiteX4" fmla="*/ 2372797 w 7715613"/>
              <a:gd name="connsiteY4" fmla="*/ 235360 h 1872150"/>
              <a:gd name="connsiteX5" fmla="*/ 2469513 w 7715613"/>
              <a:gd name="connsiteY5" fmla="*/ 244152 h 1872150"/>
              <a:gd name="connsiteX6" fmla="*/ 2891543 w 7715613"/>
              <a:gd name="connsiteY6" fmla="*/ 252944 h 1872150"/>
              <a:gd name="connsiteX7" fmla="*/ 3287197 w 7715613"/>
              <a:gd name="connsiteY7" fmla="*/ 358452 h 1872150"/>
              <a:gd name="connsiteX8" fmla="*/ 3691643 w 7715613"/>
              <a:gd name="connsiteY8" fmla="*/ 384829 h 1872150"/>
              <a:gd name="connsiteX9" fmla="*/ 3929036 w 7715613"/>
              <a:gd name="connsiteY9" fmla="*/ 402413 h 1872150"/>
              <a:gd name="connsiteX10" fmla="*/ 4078505 w 7715613"/>
              <a:gd name="connsiteY10" fmla="*/ 419998 h 1872150"/>
              <a:gd name="connsiteX11" fmla="*/ 4227974 w 7715613"/>
              <a:gd name="connsiteY11" fmla="*/ 402413 h 1872150"/>
              <a:gd name="connsiteX12" fmla="*/ 4324690 w 7715613"/>
              <a:gd name="connsiteY12" fmla="*/ 411206 h 1872150"/>
              <a:gd name="connsiteX13" fmla="*/ 4351067 w 7715613"/>
              <a:gd name="connsiteY13" fmla="*/ 419998 h 1872150"/>
              <a:gd name="connsiteX14" fmla="*/ 4447782 w 7715613"/>
              <a:gd name="connsiteY14" fmla="*/ 428790 h 1872150"/>
              <a:gd name="connsiteX15" fmla="*/ 4869813 w 7715613"/>
              <a:gd name="connsiteY15" fmla="*/ 472752 h 1872150"/>
              <a:gd name="connsiteX16" fmla="*/ 5291843 w 7715613"/>
              <a:gd name="connsiteY16" fmla="*/ 578260 h 1872150"/>
              <a:gd name="connsiteX17" fmla="*/ 5441313 w 7715613"/>
              <a:gd name="connsiteY17" fmla="*/ 569467 h 1872150"/>
              <a:gd name="connsiteX18" fmla="*/ 5933682 w 7715613"/>
              <a:gd name="connsiteY18" fmla="*/ 560675 h 1872150"/>
              <a:gd name="connsiteX19" fmla="*/ 6188659 w 7715613"/>
              <a:gd name="connsiteY19" fmla="*/ 560675 h 1872150"/>
              <a:gd name="connsiteX20" fmla="*/ 6417259 w 7715613"/>
              <a:gd name="connsiteY20" fmla="*/ 604636 h 1872150"/>
              <a:gd name="connsiteX21" fmla="*/ 6575520 w 7715613"/>
              <a:gd name="connsiteY21" fmla="*/ 613429 h 1872150"/>
              <a:gd name="connsiteX22" fmla="*/ 6786536 w 7715613"/>
              <a:gd name="connsiteY22" fmla="*/ 639806 h 1872150"/>
              <a:gd name="connsiteX23" fmla="*/ 6812913 w 7715613"/>
              <a:gd name="connsiteY23" fmla="*/ 648598 h 1872150"/>
              <a:gd name="connsiteX24" fmla="*/ 6856874 w 7715613"/>
              <a:gd name="connsiteY24" fmla="*/ 657390 h 1872150"/>
              <a:gd name="connsiteX25" fmla="*/ 7138228 w 7715613"/>
              <a:gd name="connsiteY25" fmla="*/ 727729 h 1872150"/>
              <a:gd name="connsiteX26" fmla="*/ 7472336 w 7715613"/>
              <a:gd name="connsiteY26" fmla="*/ 754106 h 1872150"/>
              <a:gd name="connsiteX27" fmla="*/ 7419582 w 7715613"/>
              <a:gd name="connsiteY27" fmla="*/ 1097006 h 1872150"/>
              <a:gd name="connsiteX28" fmla="*/ 7358036 w 7715613"/>
              <a:gd name="connsiteY28" fmla="*/ 1466283 h 1872150"/>
              <a:gd name="connsiteX29" fmla="*/ 7141545 w 7715613"/>
              <a:gd name="connsiteY29" fmla="*/ 1839873 h 1872150"/>
              <a:gd name="connsiteX30" fmla="*/ 288853 w 7715613"/>
              <a:gd name="connsiteY30" fmla="*/ 1856131 h 1872150"/>
              <a:gd name="connsiteX31" fmla="*/ 78005 w 7715613"/>
              <a:gd name="connsiteY31" fmla="*/ 1325606 h 1872150"/>
              <a:gd name="connsiteX32" fmla="*/ 42836 w 7715613"/>
              <a:gd name="connsiteY32" fmla="*/ 1211306 h 1872150"/>
              <a:gd name="connsiteX33" fmla="*/ 7667 w 7715613"/>
              <a:gd name="connsiteY33" fmla="*/ 1097006 h 1872150"/>
              <a:gd name="connsiteX34" fmla="*/ 7667 w 7715613"/>
              <a:gd name="connsiteY34" fmla="*/ 947536 h 1872150"/>
              <a:gd name="connsiteX35" fmla="*/ 109856 w 7715613"/>
              <a:gd name="connsiteY35" fmla="*/ 851484 h 1872150"/>
              <a:gd name="connsiteX36" fmla="*/ 170739 w 7715613"/>
              <a:gd name="connsiteY36" fmla="*/ 868571 h 1872150"/>
              <a:gd name="connsiteX37" fmla="*/ 286200 w 7715613"/>
              <a:gd name="connsiteY37" fmla="*/ 799228 h 1872150"/>
              <a:gd name="connsiteX38" fmla="*/ 453420 w 7715613"/>
              <a:gd name="connsiteY38" fmla="*/ 780483 h 1872150"/>
              <a:gd name="connsiteX39" fmla="*/ 635239 w 7715613"/>
              <a:gd name="connsiteY39" fmla="*/ 719766 h 1872150"/>
              <a:gd name="connsiteX40" fmla="*/ 714038 w 7715613"/>
              <a:gd name="connsiteY40" fmla="*/ 676302 h 1872150"/>
              <a:gd name="connsiteX41" fmla="*/ 878437 w 7715613"/>
              <a:gd name="connsiteY41" fmla="*/ 563828 h 1872150"/>
              <a:gd name="connsiteX42" fmla="*/ 759658 w 7715613"/>
              <a:gd name="connsiteY42" fmla="*/ 338710 h 1872150"/>
              <a:gd name="connsiteX43" fmla="*/ 899339 w 7715613"/>
              <a:gd name="connsiteY43" fmla="*/ 214124 h 1872150"/>
              <a:gd name="connsiteX44" fmla="*/ 786697 w 7715613"/>
              <a:gd name="connsiteY44" fmla="*/ 27828 h 1872150"/>
              <a:gd name="connsiteX45" fmla="*/ 1045657 w 7715613"/>
              <a:gd name="connsiteY45" fmla="*/ 787 h 1872150"/>
              <a:gd name="connsiteX46" fmla="*/ 1282551 w 7715613"/>
              <a:gd name="connsiteY46" fmla="*/ 165021 h 1872150"/>
              <a:gd name="connsiteX47" fmla="*/ 1282551 w 7715613"/>
              <a:gd name="connsiteY47" fmla="*/ 129852 h 1872150"/>
              <a:gd name="connsiteX0" fmla="*/ 1282551 w 7489942"/>
              <a:gd name="connsiteY0" fmla="*/ 129852 h 1856131"/>
              <a:gd name="connsiteX1" fmla="*/ 1467190 w 7489942"/>
              <a:gd name="connsiteY1" fmla="*/ 165021 h 1856131"/>
              <a:gd name="connsiteX2" fmla="*/ 1757336 w 7489942"/>
              <a:gd name="connsiteY2" fmla="*/ 191398 h 1856131"/>
              <a:gd name="connsiteX3" fmla="*/ 1933182 w 7489942"/>
              <a:gd name="connsiteY3" fmla="*/ 217775 h 1856131"/>
              <a:gd name="connsiteX4" fmla="*/ 2372797 w 7489942"/>
              <a:gd name="connsiteY4" fmla="*/ 235360 h 1856131"/>
              <a:gd name="connsiteX5" fmla="*/ 2469513 w 7489942"/>
              <a:gd name="connsiteY5" fmla="*/ 244152 h 1856131"/>
              <a:gd name="connsiteX6" fmla="*/ 2891543 w 7489942"/>
              <a:gd name="connsiteY6" fmla="*/ 252944 h 1856131"/>
              <a:gd name="connsiteX7" fmla="*/ 3287197 w 7489942"/>
              <a:gd name="connsiteY7" fmla="*/ 358452 h 1856131"/>
              <a:gd name="connsiteX8" fmla="*/ 3691643 w 7489942"/>
              <a:gd name="connsiteY8" fmla="*/ 384829 h 1856131"/>
              <a:gd name="connsiteX9" fmla="*/ 3929036 w 7489942"/>
              <a:gd name="connsiteY9" fmla="*/ 402413 h 1856131"/>
              <a:gd name="connsiteX10" fmla="*/ 4078505 w 7489942"/>
              <a:gd name="connsiteY10" fmla="*/ 419998 h 1856131"/>
              <a:gd name="connsiteX11" fmla="*/ 4227974 w 7489942"/>
              <a:gd name="connsiteY11" fmla="*/ 402413 h 1856131"/>
              <a:gd name="connsiteX12" fmla="*/ 4324690 w 7489942"/>
              <a:gd name="connsiteY12" fmla="*/ 411206 h 1856131"/>
              <a:gd name="connsiteX13" fmla="*/ 4351067 w 7489942"/>
              <a:gd name="connsiteY13" fmla="*/ 419998 h 1856131"/>
              <a:gd name="connsiteX14" fmla="*/ 4447782 w 7489942"/>
              <a:gd name="connsiteY14" fmla="*/ 428790 h 1856131"/>
              <a:gd name="connsiteX15" fmla="*/ 4869813 w 7489942"/>
              <a:gd name="connsiteY15" fmla="*/ 472752 h 1856131"/>
              <a:gd name="connsiteX16" fmla="*/ 5291843 w 7489942"/>
              <a:gd name="connsiteY16" fmla="*/ 578260 h 1856131"/>
              <a:gd name="connsiteX17" fmla="*/ 5441313 w 7489942"/>
              <a:gd name="connsiteY17" fmla="*/ 569467 h 1856131"/>
              <a:gd name="connsiteX18" fmla="*/ 5933682 w 7489942"/>
              <a:gd name="connsiteY18" fmla="*/ 560675 h 1856131"/>
              <a:gd name="connsiteX19" fmla="*/ 6188659 w 7489942"/>
              <a:gd name="connsiteY19" fmla="*/ 560675 h 1856131"/>
              <a:gd name="connsiteX20" fmla="*/ 6417259 w 7489942"/>
              <a:gd name="connsiteY20" fmla="*/ 604636 h 1856131"/>
              <a:gd name="connsiteX21" fmla="*/ 6575520 w 7489942"/>
              <a:gd name="connsiteY21" fmla="*/ 613429 h 1856131"/>
              <a:gd name="connsiteX22" fmla="*/ 6786536 w 7489942"/>
              <a:gd name="connsiteY22" fmla="*/ 639806 h 1856131"/>
              <a:gd name="connsiteX23" fmla="*/ 6812913 w 7489942"/>
              <a:gd name="connsiteY23" fmla="*/ 648598 h 1856131"/>
              <a:gd name="connsiteX24" fmla="*/ 6856874 w 7489942"/>
              <a:gd name="connsiteY24" fmla="*/ 657390 h 1856131"/>
              <a:gd name="connsiteX25" fmla="*/ 7138228 w 7489942"/>
              <a:gd name="connsiteY25" fmla="*/ 727729 h 1856131"/>
              <a:gd name="connsiteX26" fmla="*/ 7472336 w 7489942"/>
              <a:gd name="connsiteY26" fmla="*/ 754106 h 1856131"/>
              <a:gd name="connsiteX27" fmla="*/ 7419582 w 7489942"/>
              <a:gd name="connsiteY27" fmla="*/ 1097006 h 1856131"/>
              <a:gd name="connsiteX28" fmla="*/ 7358036 w 7489942"/>
              <a:gd name="connsiteY28" fmla="*/ 1466283 h 1856131"/>
              <a:gd name="connsiteX29" fmla="*/ 7141545 w 7489942"/>
              <a:gd name="connsiteY29" fmla="*/ 1839873 h 1856131"/>
              <a:gd name="connsiteX30" fmla="*/ 288853 w 7489942"/>
              <a:gd name="connsiteY30" fmla="*/ 1856131 h 1856131"/>
              <a:gd name="connsiteX31" fmla="*/ 78005 w 7489942"/>
              <a:gd name="connsiteY31" fmla="*/ 1325606 h 1856131"/>
              <a:gd name="connsiteX32" fmla="*/ 42836 w 7489942"/>
              <a:gd name="connsiteY32" fmla="*/ 1211306 h 1856131"/>
              <a:gd name="connsiteX33" fmla="*/ 7667 w 7489942"/>
              <a:gd name="connsiteY33" fmla="*/ 1097006 h 1856131"/>
              <a:gd name="connsiteX34" fmla="*/ 7667 w 7489942"/>
              <a:gd name="connsiteY34" fmla="*/ 947536 h 1856131"/>
              <a:gd name="connsiteX35" fmla="*/ 109856 w 7489942"/>
              <a:gd name="connsiteY35" fmla="*/ 851484 h 1856131"/>
              <a:gd name="connsiteX36" fmla="*/ 170739 w 7489942"/>
              <a:gd name="connsiteY36" fmla="*/ 868571 h 1856131"/>
              <a:gd name="connsiteX37" fmla="*/ 286200 w 7489942"/>
              <a:gd name="connsiteY37" fmla="*/ 799228 h 1856131"/>
              <a:gd name="connsiteX38" fmla="*/ 453420 w 7489942"/>
              <a:gd name="connsiteY38" fmla="*/ 780483 h 1856131"/>
              <a:gd name="connsiteX39" fmla="*/ 635239 w 7489942"/>
              <a:gd name="connsiteY39" fmla="*/ 719766 h 1856131"/>
              <a:gd name="connsiteX40" fmla="*/ 714038 w 7489942"/>
              <a:gd name="connsiteY40" fmla="*/ 676302 h 1856131"/>
              <a:gd name="connsiteX41" fmla="*/ 878437 w 7489942"/>
              <a:gd name="connsiteY41" fmla="*/ 563828 h 1856131"/>
              <a:gd name="connsiteX42" fmla="*/ 759658 w 7489942"/>
              <a:gd name="connsiteY42" fmla="*/ 338710 h 1856131"/>
              <a:gd name="connsiteX43" fmla="*/ 899339 w 7489942"/>
              <a:gd name="connsiteY43" fmla="*/ 214124 h 1856131"/>
              <a:gd name="connsiteX44" fmla="*/ 786697 w 7489942"/>
              <a:gd name="connsiteY44" fmla="*/ 27828 h 1856131"/>
              <a:gd name="connsiteX45" fmla="*/ 1045657 w 7489942"/>
              <a:gd name="connsiteY45" fmla="*/ 787 h 1856131"/>
              <a:gd name="connsiteX46" fmla="*/ 1282551 w 7489942"/>
              <a:gd name="connsiteY46" fmla="*/ 165021 h 1856131"/>
              <a:gd name="connsiteX47" fmla="*/ 1282551 w 7489942"/>
              <a:gd name="connsiteY47" fmla="*/ 129852 h 1856131"/>
              <a:gd name="connsiteX0" fmla="*/ 1282551 w 7489942"/>
              <a:gd name="connsiteY0" fmla="*/ 129852 h 1856131"/>
              <a:gd name="connsiteX1" fmla="*/ 1467190 w 7489942"/>
              <a:gd name="connsiteY1" fmla="*/ 165021 h 1856131"/>
              <a:gd name="connsiteX2" fmla="*/ 1757336 w 7489942"/>
              <a:gd name="connsiteY2" fmla="*/ 191398 h 1856131"/>
              <a:gd name="connsiteX3" fmla="*/ 1933182 w 7489942"/>
              <a:gd name="connsiteY3" fmla="*/ 217775 h 1856131"/>
              <a:gd name="connsiteX4" fmla="*/ 2372797 w 7489942"/>
              <a:gd name="connsiteY4" fmla="*/ 235360 h 1856131"/>
              <a:gd name="connsiteX5" fmla="*/ 2469513 w 7489942"/>
              <a:gd name="connsiteY5" fmla="*/ 244152 h 1856131"/>
              <a:gd name="connsiteX6" fmla="*/ 2891543 w 7489942"/>
              <a:gd name="connsiteY6" fmla="*/ 252944 h 1856131"/>
              <a:gd name="connsiteX7" fmla="*/ 3287197 w 7489942"/>
              <a:gd name="connsiteY7" fmla="*/ 358452 h 1856131"/>
              <a:gd name="connsiteX8" fmla="*/ 3691643 w 7489942"/>
              <a:gd name="connsiteY8" fmla="*/ 384829 h 1856131"/>
              <a:gd name="connsiteX9" fmla="*/ 3929036 w 7489942"/>
              <a:gd name="connsiteY9" fmla="*/ 402413 h 1856131"/>
              <a:gd name="connsiteX10" fmla="*/ 4078505 w 7489942"/>
              <a:gd name="connsiteY10" fmla="*/ 419998 h 1856131"/>
              <a:gd name="connsiteX11" fmla="*/ 4227974 w 7489942"/>
              <a:gd name="connsiteY11" fmla="*/ 402413 h 1856131"/>
              <a:gd name="connsiteX12" fmla="*/ 4324690 w 7489942"/>
              <a:gd name="connsiteY12" fmla="*/ 411206 h 1856131"/>
              <a:gd name="connsiteX13" fmla="*/ 4351067 w 7489942"/>
              <a:gd name="connsiteY13" fmla="*/ 419998 h 1856131"/>
              <a:gd name="connsiteX14" fmla="*/ 4447782 w 7489942"/>
              <a:gd name="connsiteY14" fmla="*/ 428790 h 1856131"/>
              <a:gd name="connsiteX15" fmla="*/ 4869813 w 7489942"/>
              <a:gd name="connsiteY15" fmla="*/ 472752 h 1856131"/>
              <a:gd name="connsiteX16" fmla="*/ 5291843 w 7489942"/>
              <a:gd name="connsiteY16" fmla="*/ 578260 h 1856131"/>
              <a:gd name="connsiteX17" fmla="*/ 5441313 w 7489942"/>
              <a:gd name="connsiteY17" fmla="*/ 569467 h 1856131"/>
              <a:gd name="connsiteX18" fmla="*/ 5933682 w 7489942"/>
              <a:gd name="connsiteY18" fmla="*/ 560675 h 1856131"/>
              <a:gd name="connsiteX19" fmla="*/ 6188659 w 7489942"/>
              <a:gd name="connsiteY19" fmla="*/ 560675 h 1856131"/>
              <a:gd name="connsiteX20" fmla="*/ 6417259 w 7489942"/>
              <a:gd name="connsiteY20" fmla="*/ 604636 h 1856131"/>
              <a:gd name="connsiteX21" fmla="*/ 6575520 w 7489942"/>
              <a:gd name="connsiteY21" fmla="*/ 613429 h 1856131"/>
              <a:gd name="connsiteX22" fmla="*/ 6786536 w 7489942"/>
              <a:gd name="connsiteY22" fmla="*/ 639806 h 1856131"/>
              <a:gd name="connsiteX23" fmla="*/ 6821539 w 7489942"/>
              <a:gd name="connsiteY23" fmla="*/ 527828 h 1856131"/>
              <a:gd name="connsiteX24" fmla="*/ 6856874 w 7489942"/>
              <a:gd name="connsiteY24" fmla="*/ 657390 h 1856131"/>
              <a:gd name="connsiteX25" fmla="*/ 7138228 w 7489942"/>
              <a:gd name="connsiteY25" fmla="*/ 727729 h 1856131"/>
              <a:gd name="connsiteX26" fmla="*/ 7472336 w 7489942"/>
              <a:gd name="connsiteY26" fmla="*/ 754106 h 1856131"/>
              <a:gd name="connsiteX27" fmla="*/ 7419582 w 7489942"/>
              <a:gd name="connsiteY27" fmla="*/ 1097006 h 1856131"/>
              <a:gd name="connsiteX28" fmla="*/ 7358036 w 7489942"/>
              <a:gd name="connsiteY28" fmla="*/ 1466283 h 1856131"/>
              <a:gd name="connsiteX29" fmla="*/ 7141545 w 7489942"/>
              <a:gd name="connsiteY29" fmla="*/ 1839873 h 1856131"/>
              <a:gd name="connsiteX30" fmla="*/ 288853 w 7489942"/>
              <a:gd name="connsiteY30" fmla="*/ 1856131 h 1856131"/>
              <a:gd name="connsiteX31" fmla="*/ 78005 w 7489942"/>
              <a:gd name="connsiteY31" fmla="*/ 1325606 h 1856131"/>
              <a:gd name="connsiteX32" fmla="*/ 42836 w 7489942"/>
              <a:gd name="connsiteY32" fmla="*/ 1211306 h 1856131"/>
              <a:gd name="connsiteX33" fmla="*/ 7667 w 7489942"/>
              <a:gd name="connsiteY33" fmla="*/ 1097006 h 1856131"/>
              <a:gd name="connsiteX34" fmla="*/ 7667 w 7489942"/>
              <a:gd name="connsiteY34" fmla="*/ 947536 h 1856131"/>
              <a:gd name="connsiteX35" fmla="*/ 109856 w 7489942"/>
              <a:gd name="connsiteY35" fmla="*/ 851484 h 1856131"/>
              <a:gd name="connsiteX36" fmla="*/ 170739 w 7489942"/>
              <a:gd name="connsiteY36" fmla="*/ 868571 h 1856131"/>
              <a:gd name="connsiteX37" fmla="*/ 286200 w 7489942"/>
              <a:gd name="connsiteY37" fmla="*/ 799228 h 1856131"/>
              <a:gd name="connsiteX38" fmla="*/ 453420 w 7489942"/>
              <a:gd name="connsiteY38" fmla="*/ 780483 h 1856131"/>
              <a:gd name="connsiteX39" fmla="*/ 635239 w 7489942"/>
              <a:gd name="connsiteY39" fmla="*/ 719766 h 1856131"/>
              <a:gd name="connsiteX40" fmla="*/ 714038 w 7489942"/>
              <a:gd name="connsiteY40" fmla="*/ 676302 h 1856131"/>
              <a:gd name="connsiteX41" fmla="*/ 878437 w 7489942"/>
              <a:gd name="connsiteY41" fmla="*/ 563828 h 1856131"/>
              <a:gd name="connsiteX42" fmla="*/ 759658 w 7489942"/>
              <a:gd name="connsiteY42" fmla="*/ 338710 h 1856131"/>
              <a:gd name="connsiteX43" fmla="*/ 899339 w 7489942"/>
              <a:gd name="connsiteY43" fmla="*/ 214124 h 1856131"/>
              <a:gd name="connsiteX44" fmla="*/ 786697 w 7489942"/>
              <a:gd name="connsiteY44" fmla="*/ 27828 h 1856131"/>
              <a:gd name="connsiteX45" fmla="*/ 1045657 w 7489942"/>
              <a:gd name="connsiteY45" fmla="*/ 787 h 1856131"/>
              <a:gd name="connsiteX46" fmla="*/ 1282551 w 7489942"/>
              <a:gd name="connsiteY46" fmla="*/ 165021 h 1856131"/>
              <a:gd name="connsiteX47" fmla="*/ 1282551 w 7489942"/>
              <a:gd name="connsiteY47" fmla="*/ 129852 h 1856131"/>
              <a:gd name="connsiteX0" fmla="*/ 1282551 w 7515468"/>
              <a:gd name="connsiteY0" fmla="*/ 129852 h 1856131"/>
              <a:gd name="connsiteX1" fmla="*/ 1467190 w 7515468"/>
              <a:gd name="connsiteY1" fmla="*/ 165021 h 1856131"/>
              <a:gd name="connsiteX2" fmla="*/ 1757336 w 7515468"/>
              <a:gd name="connsiteY2" fmla="*/ 191398 h 1856131"/>
              <a:gd name="connsiteX3" fmla="*/ 1933182 w 7515468"/>
              <a:gd name="connsiteY3" fmla="*/ 217775 h 1856131"/>
              <a:gd name="connsiteX4" fmla="*/ 2372797 w 7515468"/>
              <a:gd name="connsiteY4" fmla="*/ 235360 h 1856131"/>
              <a:gd name="connsiteX5" fmla="*/ 2469513 w 7515468"/>
              <a:gd name="connsiteY5" fmla="*/ 244152 h 1856131"/>
              <a:gd name="connsiteX6" fmla="*/ 2891543 w 7515468"/>
              <a:gd name="connsiteY6" fmla="*/ 252944 h 1856131"/>
              <a:gd name="connsiteX7" fmla="*/ 3287197 w 7515468"/>
              <a:gd name="connsiteY7" fmla="*/ 358452 h 1856131"/>
              <a:gd name="connsiteX8" fmla="*/ 3691643 w 7515468"/>
              <a:gd name="connsiteY8" fmla="*/ 384829 h 1856131"/>
              <a:gd name="connsiteX9" fmla="*/ 3929036 w 7515468"/>
              <a:gd name="connsiteY9" fmla="*/ 402413 h 1856131"/>
              <a:gd name="connsiteX10" fmla="*/ 4078505 w 7515468"/>
              <a:gd name="connsiteY10" fmla="*/ 419998 h 1856131"/>
              <a:gd name="connsiteX11" fmla="*/ 4227974 w 7515468"/>
              <a:gd name="connsiteY11" fmla="*/ 402413 h 1856131"/>
              <a:gd name="connsiteX12" fmla="*/ 4324690 w 7515468"/>
              <a:gd name="connsiteY12" fmla="*/ 411206 h 1856131"/>
              <a:gd name="connsiteX13" fmla="*/ 4351067 w 7515468"/>
              <a:gd name="connsiteY13" fmla="*/ 419998 h 1856131"/>
              <a:gd name="connsiteX14" fmla="*/ 4447782 w 7515468"/>
              <a:gd name="connsiteY14" fmla="*/ 428790 h 1856131"/>
              <a:gd name="connsiteX15" fmla="*/ 4869813 w 7515468"/>
              <a:gd name="connsiteY15" fmla="*/ 472752 h 1856131"/>
              <a:gd name="connsiteX16" fmla="*/ 5291843 w 7515468"/>
              <a:gd name="connsiteY16" fmla="*/ 578260 h 1856131"/>
              <a:gd name="connsiteX17" fmla="*/ 5441313 w 7515468"/>
              <a:gd name="connsiteY17" fmla="*/ 569467 h 1856131"/>
              <a:gd name="connsiteX18" fmla="*/ 5933682 w 7515468"/>
              <a:gd name="connsiteY18" fmla="*/ 560675 h 1856131"/>
              <a:gd name="connsiteX19" fmla="*/ 6188659 w 7515468"/>
              <a:gd name="connsiteY19" fmla="*/ 560675 h 1856131"/>
              <a:gd name="connsiteX20" fmla="*/ 6417259 w 7515468"/>
              <a:gd name="connsiteY20" fmla="*/ 604636 h 1856131"/>
              <a:gd name="connsiteX21" fmla="*/ 6575520 w 7515468"/>
              <a:gd name="connsiteY21" fmla="*/ 613429 h 1856131"/>
              <a:gd name="connsiteX22" fmla="*/ 6786536 w 7515468"/>
              <a:gd name="connsiteY22" fmla="*/ 639806 h 1856131"/>
              <a:gd name="connsiteX23" fmla="*/ 6821539 w 7515468"/>
              <a:gd name="connsiteY23" fmla="*/ 527828 h 1856131"/>
              <a:gd name="connsiteX24" fmla="*/ 6856874 w 7515468"/>
              <a:gd name="connsiteY24" fmla="*/ 657390 h 1856131"/>
              <a:gd name="connsiteX25" fmla="*/ 7138228 w 7515468"/>
              <a:gd name="connsiteY25" fmla="*/ 727729 h 1856131"/>
              <a:gd name="connsiteX26" fmla="*/ 7515468 w 7515468"/>
              <a:gd name="connsiteY26" fmla="*/ 564325 h 1856131"/>
              <a:gd name="connsiteX27" fmla="*/ 7419582 w 7515468"/>
              <a:gd name="connsiteY27" fmla="*/ 1097006 h 1856131"/>
              <a:gd name="connsiteX28" fmla="*/ 7358036 w 7515468"/>
              <a:gd name="connsiteY28" fmla="*/ 1466283 h 1856131"/>
              <a:gd name="connsiteX29" fmla="*/ 7141545 w 7515468"/>
              <a:gd name="connsiteY29" fmla="*/ 1839873 h 1856131"/>
              <a:gd name="connsiteX30" fmla="*/ 288853 w 7515468"/>
              <a:gd name="connsiteY30" fmla="*/ 1856131 h 1856131"/>
              <a:gd name="connsiteX31" fmla="*/ 78005 w 7515468"/>
              <a:gd name="connsiteY31" fmla="*/ 1325606 h 1856131"/>
              <a:gd name="connsiteX32" fmla="*/ 42836 w 7515468"/>
              <a:gd name="connsiteY32" fmla="*/ 1211306 h 1856131"/>
              <a:gd name="connsiteX33" fmla="*/ 7667 w 7515468"/>
              <a:gd name="connsiteY33" fmla="*/ 1097006 h 1856131"/>
              <a:gd name="connsiteX34" fmla="*/ 7667 w 7515468"/>
              <a:gd name="connsiteY34" fmla="*/ 947536 h 1856131"/>
              <a:gd name="connsiteX35" fmla="*/ 109856 w 7515468"/>
              <a:gd name="connsiteY35" fmla="*/ 851484 h 1856131"/>
              <a:gd name="connsiteX36" fmla="*/ 170739 w 7515468"/>
              <a:gd name="connsiteY36" fmla="*/ 868571 h 1856131"/>
              <a:gd name="connsiteX37" fmla="*/ 286200 w 7515468"/>
              <a:gd name="connsiteY37" fmla="*/ 799228 h 1856131"/>
              <a:gd name="connsiteX38" fmla="*/ 453420 w 7515468"/>
              <a:gd name="connsiteY38" fmla="*/ 780483 h 1856131"/>
              <a:gd name="connsiteX39" fmla="*/ 635239 w 7515468"/>
              <a:gd name="connsiteY39" fmla="*/ 719766 h 1856131"/>
              <a:gd name="connsiteX40" fmla="*/ 714038 w 7515468"/>
              <a:gd name="connsiteY40" fmla="*/ 676302 h 1856131"/>
              <a:gd name="connsiteX41" fmla="*/ 878437 w 7515468"/>
              <a:gd name="connsiteY41" fmla="*/ 563828 h 1856131"/>
              <a:gd name="connsiteX42" fmla="*/ 759658 w 7515468"/>
              <a:gd name="connsiteY42" fmla="*/ 338710 h 1856131"/>
              <a:gd name="connsiteX43" fmla="*/ 899339 w 7515468"/>
              <a:gd name="connsiteY43" fmla="*/ 214124 h 1856131"/>
              <a:gd name="connsiteX44" fmla="*/ 786697 w 7515468"/>
              <a:gd name="connsiteY44" fmla="*/ 27828 h 1856131"/>
              <a:gd name="connsiteX45" fmla="*/ 1045657 w 7515468"/>
              <a:gd name="connsiteY45" fmla="*/ 787 h 1856131"/>
              <a:gd name="connsiteX46" fmla="*/ 1282551 w 7515468"/>
              <a:gd name="connsiteY46" fmla="*/ 165021 h 1856131"/>
              <a:gd name="connsiteX47" fmla="*/ 1282551 w 7515468"/>
              <a:gd name="connsiteY47" fmla="*/ 129852 h 1856131"/>
              <a:gd name="connsiteX0" fmla="*/ 1282551 w 7544218"/>
              <a:gd name="connsiteY0" fmla="*/ 129852 h 1856131"/>
              <a:gd name="connsiteX1" fmla="*/ 1467190 w 7544218"/>
              <a:gd name="connsiteY1" fmla="*/ 165021 h 1856131"/>
              <a:gd name="connsiteX2" fmla="*/ 1757336 w 7544218"/>
              <a:gd name="connsiteY2" fmla="*/ 191398 h 1856131"/>
              <a:gd name="connsiteX3" fmla="*/ 1933182 w 7544218"/>
              <a:gd name="connsiteY3" fmla="*/ 217775 h 1856131"/>
              <a:gd name="connsiteX4" fmla="*/ 2372797 w 7544218"/>
              <a:gd name="connsiteY4" fmla="*/ 235360 h 1856131"/>
              <a:gd name="connsiteX5" fmla="*/ 2469513 w 7544218"/>
              <a:gd name="connsiteY5" fmla="*/ 244152 h 1856131"/>
              <a:gd name="connsiteX6" fmla="*/ 2891543 w 7544218"/>
              <a:gd name="connsiteY6" fmla="*/ 252944 h 1856131"/>
              <a:gd name="connsiteX7" fmla="*/ 3287197 w 7544218"/>
              <a:gd name="connsiteY7" fmla="*/ 358452 h 1856131"/>
              <a:gd name="connsiteX8" fmla="*/ 3691643 w 7544218"/>
              <a:gd name="connsiteY8" fmla="*/ 384829 h 1856131"/>
              <a:gd name="connsiteX9" fmla="*/ 3929036 w 7544218"/>
              <a:gd name="connsiteY9" fmla="*/ 402413 h 1856131"/>
              <a:gd name="connsiteX10" fmla="*/ 4078505 w 7544218"/>
              <a:gd name="connsiteY10" fmla="*/ 419998 h 1856131"/>
              <a:gd name="connsiteX11" fmla="*/ 4227974 w 7544218"/>
              <a:gd name="connsiteY11" fmla="*/ 402413 h 1856131"/>
              <a:gd name="connsiteX12" fmla="*/ 4324690 w 7544218"/>
              <a:gd name="connsiteY12" fmla="*/ 411206 h 1856131"/>
              <a:gd name="connsiteX13" fmla="*/ 4351067 w 7544218"/>
              <a:gd name="connsiteY13" fmla="*/ 419998 h 1856131"/>
              <a:gd name="connsiteX14" fmla="*/ 4447782 w 7544218"/>
              <a:gd name="connsiteY14" fmla="*/ 428790 h 1856131"/>
              <a:gd name="connsiteX15" fmla="*/ 4869813 w 7544218"/>
              <a:gd name="connsiteY15" fmla="*/ 472752 h 1856131"/>
              <a:gd name="connsiteX16" fmla="*/ 5291843 w 7544218"/>
              <a:gd name="connsiteY16" fmla="*/ 578260 h 1856131"/>
              <a:gd name="connsiteX17" fmla="*/ 5441313 w 7544218"/>
              <a:gd name="connsiteY17" fmla="*/ 569467 h 1856131"/>
              <a:gd name="connsiteX18" fmla="*/ 5933682 w 7544218"/>
              <a:gd name="connsiteY18" fmla="*/ 560675 h 1856131"/>
              <a:gd name="connsiteX19" fmla="*/ 6188659 w 7544218"/>
              <a:gd name="connsiteY19" fmla="*/ 560675 h 1856131"/>
              <a:gd name="connsiteX20" fmla="*/ 6417259 w 7544218"/>
              <a:gd name="connsiteY20" fmla="*/ 604636 h 1856131"/>
              <a:gd name="connsiteX21" fmla="*/ 6575520 w 7544218"/>
              <a:gd name="connsiteY21" fmla="*/ 613429 h 1856131"/>
              <a:gd name="connsiteX22" fmla="*/ 6786536 w 7544218"/>
              <a:gd name="connsiteY22" fmla="*/ 639806 h 1856131"/>
              <a:gd name="connsiteX23" fmla="*/ 6821539 w 7544218"/>
              <a:gd name="connsiteY23" fmla="*/ 527828 h 1856131"/>
              <a:gd name="connsiteX24" fmla="*/ 6856874 w 7544218"/>
              <a:gd name="connsiteY24" fmla="*/ 657390 h 1856131"/>
              <a:gd name="connsiteX25" fmla="*/ 7515468 w 7544218"/>
              <a:gd name="connsiteY25" fmla="*/ 564325 h 1856131"/>
              <a:gd name="connsiteX26" fmla="*/ 7419582 w 7544218"/>
              <a:gd name="connsiteY26" fmla="*/ 1097006 h 1856131"/>
              <a:gd name="connsiteX27" fmla="*/ 7358036 w 7544218"/>
              <a:gd name="connsiteY27" fmla="*/ 1466283 h 1856131"/>
              <a:gd name="connsiteX28" fmla="*/ 7141545 w 7544218"/>
              <a:gd name="connsiteY28" fmla="*/ 1839873 h 1856131"/>
              <a:gd name="connsiteX29" fmla="*/ 288853 w 7544218"/>
              <a:gd name="connsiteY29" fmla="*/ 1856131 h 1856131"/>
              <a:gd name="connsiteX30" fmla="*/ 78005 w 7544218"/>
              <a:gd name="connsiteY30" fmla="*/ 1325606 h 1856131"/>
              <a:gd name="connsiteX31" fmla="*/ 42836 w 7544218"/>
              <a:gd name="connsiteY31" fmla="*/ 1211306 h 1856131"/>
              <a:gd name="connsiteX32" fmla="*/ 7667 w 7544218"/>
              <a:gd name="connsiteY32" fmla="*/ 1097006 h 1856131"/>
              <a:gd name="connsiteX33" fmla="*/ 7667 w 7544218"/>
              <a:gd name="connsiteY33" fmla="*/ 947536 h 1856131"/>
              <a:gd name="connsiteX34" fmla="*/ 109856 w 7544218"/>
              <a:gd name="connsiteY34" fmla="*/ 851484 h 1856131"/>
              <a:gd name="connsiteX35" fmla="*/ 170739 w 7544218"/>
              <a:gd name="connsiteY35" fmla="*/ 868571 h 1856131"/>
              <a:gd name="connsiteX36" fmla="*/ 286200 w 7544218"/>
              <a:gd name="connsiteY36" fmla="*/ 799228 h 1856131"/>
              <a:gd name="connsiteX37" fmla="*/ 453420 w 7544218"/>
              <a:gd name="connsiteY37" fmla="*/ 780483 h 1856131"/>
              <a:gd name="connsiteX38" fmla="*/ 635239 w 7544218"/>
              <a:gd name="connsiteY38" fmla="*/ 719766 h 1856131"/>
              <a:gd name="connsiteX39" fmla="*/ 714038 w 7544218"/>
              <a:gd name="connsiteY39" fmla="*/ 676302 h 1856131"/>
              <a:gd name="connsiteX40" fmla="*/ 878437 w 7544218"/>
              <a:gd name="connsiteY40" fmla="*/ 563828 h 1856131"/>
              <a:gd name="connsiteX41" fmla="*/ 759658 w 7544218"/>
              <a:gd name="connsiteY41" fmla="*/ 338710 h 1856131"/>
              <a:gd name="connsiteX42" fmla="*/ 899339 w 7544218"/>
              <a:gd name="connsiteY42" fmla="*/ 214124 h 1856131"/>
              <a:gd name="connsiteX43" fmla="*/ 786697 w 7544218"/>
              <a:gd name="connsiteY43" fmla="*/ 27828 h 1856131"/>
              <a:gd name="connsiteX44" fmla="*/ 1045657 w 7544218"/>
              <a:gd name="connsiteY44" fmla="*/ 787 h 1856131"/>
              <a:gd name="connsiteX45" fmla="*/ 1282551 w 7544218"/>
              <a:gd name="connsiteY45" fmla="*/ 165021 h 1856131"/>
              <a:gd name="connsiteX46" fmla="*/ 1282551 w 7544218"/>
              <a:gd name="connsiteY46" fmla="*/ 129852 h 1856131"/>
              <a:gd name="connsiteX0" fmla="*/ 1282551 w 7546589"/>
              <a:gd name="connsiteY0" fmla="*/ 129852 h 1856131"/>
              <a:gd name="connsiteX1" fmla="*/ 1467190 w 7546589"/>
              <a:gd name="connsiteY1" fmla="*/ 165021 h 1856131"/>
              <a:gd name="connsiteX2" fmla="*/ 1757336 w 7546589"/>
              <a:gd name="connsiteY2" fmla="*/ 191398 h 1856131"/>
              <a:gd name="connsiteX3" fmla="*/ 1933182 w 7546589"/>
              <a:gd name="connsiteY3" fmla="*/ 217775 h 1856131"/>
              <a:gd name="connsiteX4" fmla="*/ 2372797 w 7546589"/>
              <a:gd name="connsiteY4" fmla="*/ 235360 h 1856131"/>
              <a:gd name="connsiteX5" fmla="*/ 2469513 w 7546589"/>
              <a:gd name="connsiteY5" fmla="*/ 244152 h 1856131"/>
              <a:gd name="connsiteX6" fmla="*/ 2891543 w 7546589"/>
              <a:gd name="connsiteY6" fmla="*/ 252944 h 1856131"/>
              <a:gd name="connsiteX7" fmla="*/ 3287197 w 7546589"/>
              <a:gd name="connsiteY7" fmla="*/ 358452 h 1856131"/>
              <a:gd name="connsiteX8" fmla="*/ 3691643 w 7546589"/>
              <a:gd name="connsiteY8" fmla="*/ 384829 h 1856131"/>
              <a:gd name="connsiteX9" fmla="*/ 3929036 w 7546589"/>
              <a:gd name="connsiteY9" fmla="*/ 402413 h 1856131"/>
              <a:gd name="connsiteX10" fmla="*/ 4078505 w 7546589"/>
              <a:gd name="connsiteY10" fmla="*/ 419998 h 1856131"/>
              <a:gd name="connsiteX11" fmla="*/ 4227974 w 7546589"/>
              <a:gd name="connsiteY11" fmla="*/ 402413 h 1856131"/>
              <a:gd name="connsiteX12" fmla="*/ 4324690 w 7546589"/>
              <a:gd name="connsiteY12" fmla="*/ 411206 h 1856131"/>
              <a:gd name="connsiteX13" fmla="*/ 4351067 w 7546589"/>
              <a:gd name="connsiteY13" fmla="*/ 419998 h 1856131"/>
              <a:gd name="connsiteX14" fmla="*/ 4447782 w 7546589"/>
              <a:gd name="connsiteY14" fmla="*/ 428790 h 1856131"/>
              <a:gd name="connsiteX15" fmla="*/ 4869813 w 7546589"/>
              <a:gd name="connsiteY15" fmla="*/ 472752 h 1856131"/>
              <a:gd name="connsiteX16" fmla="*/ 5291843 w 7546589"/>
              <a:gd name="connsiteY16" fmla="*/ 578260 h 1856131"/>
              <a:gd name="connsiteX17" fmla="*/ 5441313 w 7546589"/>
              <a:gd name="connsiteY17" fmla="*/ 569467 h 1856131"/>
              <a:gd name="connsiteX18" fmla="*/ 5933682 w 7546589"/>
              <a:gd name="connsiteY18" fmla="*/ 560675 h 1856131"/>
              <a:gd name="connsiteX19" fmla="*/ 6188659 w 7546589"/>
              <a:gd name="connsiteY19" fmla="*/ 560675 h 1856131"/>
              <a:gd name="connsiteX20" fmla="*/ 6417259 w 7546589"/>
              <a:gd name="connsiteY20" fmla="*/ 604636 h 1856131"/>
              <a:gd name="connsiteX21" fmla="*/ 6575520 w 7546589"/>
              <a:gd name="connsiteY21" fmla="*/ 613429 h 1856131"/>
              <a:gd name="connsiteX22" fmla="*/ 6786536 w 7546589"/>
              <a:gd name="connsiteY22" fmla="*/ 639806 h 1856131"/>
              <a:gd name="connsiteX23" fmla="*/ 6821539 w 7546589"/>
              <a:gd name="connsiteY23" fmla="*/ 527828 h 1856131"/>
              <a:gd name="connsiteX24" fmla="*/ 7515468 w 7546589"/>
              <a:gd name="connsiteY24" fmla="*/ 564325 h 1856131"/>
              <a:gd name="connsiteX25" fmla="*/ 7419582 w 7546589"/>
              <a:gd name="connsiteY25" fmla="*/ 1097006 h 1856131"/>
              <a:gd name="connsiteX26" fmla="*/ 7358036 w 7546589"/>
              <a:gd name="connsiteY26" fmla="*/ 1466283 h 1856131"/>
              <a:gd name="connsiteX27" fmla="*/ 7141545 w 7546589"/>
              <a:gd name="connsiteY27" fmla="*/ 1839873 h 1856131"/>
              <a:gd name="connsiteX28" fmla="*/ 288853 w 7546589"/>
              <a:gd name="connsiteY28" fmla="*/ 1856131 h 1856131"/>
              <a:gd name="connsiteX29" fmla="*/ 78005 w 7546589"/>
              <a:gd name="connsiteY29" fmla="*/ 1325606 h 1856131"/>
              <a:gd name="connsiteX30" fmla="*/ 42836 w 7546589"/>
              <a:gd name="connsiteY30" fmla="*/ 1211306 h 1856131"/>
              <a:gd name="connsiteX31" fmla="*/ 7667 w 7546589"/>
              <a:gd name="connsiteY31" fmla="*/ 1097006 h 1856131"/>
              <a:gd name="connsiteX32" fmla="*/ 7667 w 7546589"/>
              <a:gd name="connsiteY32" fmla="*/ 947536 h 1856131"/>
              <a:gd name="connsiteX33" fmla="*/ 109856 w 7546589"/>
              <a:gd name="connsiteY33" fmla="*/ 851484 h 1856131"/>
              <a:gd name="connsiteX34" fmla="*/ 170739 w 7546589"/>
              <a:gd name="connsiteY34" fmla="*/ 868571 h 1856131"/>
              <a:gd name="connsiteX35" fmla="*/ 286200 w 7546589"/>
              <a:gd name="connsiteY35" fmla="*/ 799228 h 1856131"/>
              <a:gd name="connsiteX36" fmla="*/ 453420 w 7546589"/>
              <a:gd name="connsiteY36" fmla="*/ 780483 h 1856131"/>
              <a:gd name="connsiteX37" fmla="*/ 635239 w 7546589"/>
              <a:gd name="connsiteY37" fmla="*/ 719766 h 1856131"/>
              <a:gd name="connsiteX38" fmla="*/ 714038 w 7546589"/>
              <a:gd name="connsiteY38" fmla="*/ 676302 h 1856131"/>
              <a:gd name="connsiteX39" fmla="*/ 878437 w 7546589"/>
              <a:gd name="connsiteY39" fmla="*/ 563828 h 1856131"/>
              <a:gd name="connsiteX40" fmla="*/ 759658 w 7546589"/>
              <a:gd name="connsiteY40" fmla="*/ 338710 h 1856131"/>
              <a:gd name="connsiteX41" fmla="*/ 899339 w 7546589"/>
              <a:gd name="connsiteY41" fmla="*/ 214124 h 1856131"/>
              <a:gd name="connsiteX42" fmla="*/ 786697 w 7546589"/>
              <a:gd name="connsiteY42" fmla="*/ 27828 h 1856131"/>
              <a:gd name="connsiteX43" fmla="*/ 1045657 w 7546589"/>
              <a:gd name="connsiteY43" fmla="*/ 787 h 1856131"/>
              <a:gd name="connsiteX44" fmla="*/ 1282551 w 7546589"/>
              <a:gd name="connsiteY44" fmla="*/ 165021 h 1856131"/>
              <a:gd name="connsiteX45" fmla="*/ 1282551 w 7546589"/>
              <a:gd name="connsiteY45" fmla="*/ 129852 h 1856131"/>
              <a:gd name="connsiteX0" fmla="*/ 1282551 w 7548957"/>
              <a:gd name="connsiteY0" fmla="*/ 129852 h 1856131"/>
              <a:gd name="connsiteX1" fmla="*/ 1467190 w 7548957"/>
              <a:gd name="connsiteY1" fmla="*/ 165021 h 1856131"/>
              <a:gd name="connsiteX2" fmla="*/ 1757336 w 7548957"/>
              <a:gd name="connsiteY2" fmla="*/ 191398 h 1856131"/>
              <a:gd name="connsiteX3" fmla="*/ 1933182 w 7548957"/>
              <a:gd name="connsiteY3" fmla="*/ 217775 h 1856131"/>
              <a:gd name="connsiteX4" fmla="*/ 2372797 w 7548957"/>
              <a:gd name="connsiteY4" fmla="*/ 235360 h 1856131"/>
              <a:gd name="connsiteX5" fmla="*/ 2469513 w 7548957"/>
              <a:gd name="connsiteY5" fmla="*/ 244152 h 1856131"/>
              <a:gd name="connsiteX6" fmla="*/ 2891543 w 7548957"/>
              <a:gd name="connsiteY6" fmla="*/ 252944 h 1856131"/>
              <a:gd name="connsiteX7" fmla="*/ 3287197 w 7548957"/>
              <a:gd name="connsiteY7" fmla="*/ 358452 h 1856131"/>
              <a:gd name="connsiteX8" fmla="*/ 3691643 w 7548957"/>
              <a:gd name="connsiteY8" fmla="*/ 384829 h 1856131"/>
              <a:gd name="connsiteX9" fmla="*/ 3929036 w 7548957"/>
              <a:gd name="connsiteY9" fmla="*/ 402413 h 1856131"/>
              <a:gd name="connsiteX10" fmla="*/ 4078505 w 7548957"/>
              <a:gd name="connsiteY10" fmla="*/ 419998 h 1856131"/>
              <a:gd name="connsiteX11" fmla="*/ 4227974 w 7548957"/>
              <a:gd name="connsiteY11" fmla="*/ 402413 h 1856131"/>
              <a:gd name="connsiteX12" fmla="*/ 4324690 w 7548957"/>
              <a:gd name="connsiteY12" fmla="*/ 411206 h 1856131"/>
              <a:gd name="connsiteX13" fmla="*/ 4351067 w 7548957"/>
              <a:gd name="connsiteY13" fmla="*/ 419998 h 1856131"/>
              <a:gd name="connsiteX14" fmla="*/ 4447782 w 7548957"/>
              <a:gd name="connsiteY14" fmla="*/ 428790 h 1856131"/>
              <a:gd name="connsiteX15" fmla="*/ 4869813 w 7548957"/>
              <a:gd name="connsiteY15" fmla="*/ 472752 h 1856131"/>
              <a:gd name="connsiteX16" fmla="*/ 5291843 w 7548957"/>
              <a:gd name="connsiteY16" fmla="*/ 578260 h 1856131"/>
              <a:gd name="connsiteX17" fmla="*/ 5441313 w 7548957"/>
              <a:gd name="connsiteY17" fmla="*/ 569467 h 1856131"/>
              <a:gd name="connsiteX18" fmla="*/ 5933682 w 7548957"/>
              <a:gd name="connsiteY18" fmla="*/ 560675 h 1856131"/>
              <a:gd name="connsiteX19" fmla="*/ 6188659 w 7548957"/>
              <a:gd name="connsiteY19" fmla="*/ 560675 h 1856131"/>
              <a:gd name="connsiteX20" fmla="*/ 6417259 w 7548957"/>
              <a:gd name="connsiteY20" fmla="*/ 604636 h 1856131"/>
              <a:gd name="connsiteX21" fmla="*/ 6575520 w 7548957"/>
              <a:gd name="connsiteY21" fmla="*/ 613429 h 1856131"/>
              <a:gd name="connsiteX22" fmla="*/ 6786536 w 7548957"/>
              <a:gd name="connsiteY22" fmla="*/ 639806 h 1856131"/>
              <a:gd name="connsiteX23" fmla="*/ 7515468 w 7548957"/>
              <a:gd name="connsiteY23" fmla="*/ 564325 h 1856131"/>
              <a:gd name="connsiteX24" fmla="*/ 7419582 w 7548957"/>
              <a:gd name="connsiteY24" fmla="*/ 1097006 h 1856131"/>
              <a:gd name="connsiteX25" fmla="*/ 7358036 w 7548957"/>
              <a:gd name="connsiteY25" fmla="*/ 1466283 h 1856131"/>
              <a:gd name="connsiteX26" fmla="*/ 7141545 w 7548957"/>
              <a:gd name="connsiteY26" fmla="*/ 1839873 h 1856131"/>
              <a:gd name="connsiteX27" fmla="*/ 288853 w 7548957"/>
              <a:gd name="connsiteY27" fmla="*/ 1856131 h 1856131"/>
              <a:gd name="connsiteX28" fmla="*/ 78005 w 7548957"/>
              <a:gd name="connsiteY28" fmla="*/ 1325606 h 1856131"/>
              <a:gd name="connsiteX29" fmla="*/ 42836 w 7548957"/>
              <a:gd name="connsiteY29" fmla="*/ 1211306 h 1856131"/>
              <a:gd name="connsiteX30" fmla="*/ 7667 w 7548957"/>
              <a:gd name="connsiteY30" fmla="*/ 1097006 h 1856131"/>
              <a:gd name="connsiteX31" fmla="*/ 7667 w 7548957"/>
              <a:gd name="connsiteY31" fmla="*/ 947536 h 1856131"/>
              <a:gd name="connsiteX32" fmla="*/ 109856 w 7548957"/>
              <a:gd name="connsiteY32" fmla="*/ 851484 h 1856131"/>
              <a:gd name="connsiteX33" fmla="*/ 170739 w 7548957"/>
              <a:gd name="connsiteY33" fmla="*/ 868571 h 1856131"/>
              <a:gd name="connsiteX34" fmla="*/ 286200 w 7548957"/>
              <a:gd name="connsiteY34" fmla="*/ 799228 h 1856131"/>
              <a:gd name="connsiteX35" fmla="*/ 453420 w 7548957"/>
              <a:gd name="connsiteY35" fmla="*/ 780483 h 1856131"/>
              <a:gd name="connsiteX36" fmla="*/ 635239 w 7548957"/>
              <a:gd name="connsiteY36" fmla="*/ 719766 h 1856131"/>
              <a:gd name="connsiteX37" fmla="*/ 714038 w 7548957"/>
              <a:gd name="connsiteY37" fmla="*/ 676302 h 1856131"/>
              <a:gd name="connsiteX38" fmla="*/ 878437 w 7548957"/>
              <a:gd name="connsiteY38" fmla="*/ 563828 h 1856131"/>
              <a:gd name="connsiteX39" fmla="*/ 759658 w 7548957"/>
              <a:gd name="connsiteY39" fmla="*/ 338710 h 1856131"/>
              <a:gd name="connsiteX40" fmla="*/ 899339 w 7548957"/>
              <a:gd name="connsiteY40" fmla="*/ 214124 h 1856131"/>
              <a:gd name="connsiteX41" fmla="*/ 786697 w 7548957"/>
              <a:gd name="connsiteY41" fmla="*/ 27828 h 1856131"/>
              <a:gd name="connsiteX42" fmla="*/ 1045657 w 7548957"/>
              <a:gd name="connsiteY42" fmla="*/ 787 h 1856131"/>
              <a:gd name="connsiteX43" fmla="*/ 1282551 w 7548957"/>
              <a:gd name="connsiteY43" fmla="*/ 165021 h 1856131"/>
              <a:gd name="connsiteX44" fmla="*/ 1282551 w 7548957"/>
              <a:gd name="connsiteY44" fmla="*/ 129852 h 1856131"/>
              <a:gd name="connsiteX0" fmla="*/ 1282551 w 7563530"/>
              <a:gd name="connsiteY0" fmla="*/ 129852 h 1856131"/>
              <a:gd name="connsiteX1" fmla="*/ 1467190 w 7563530"/>
              <a:gd name="connsiteY1" fmla="*/ 165021 h 1856131"/>
              <a:gd name="connsiteX2" fmla="*/ 1757336 w 7563530"/>
              <a:gd name="connsiteY2" fmla="*/ 191398 h 1856131"/>
              <a:gd name="connsiteX3" fmla="*/ 1933182 w 7563530"/>
              <a:gd name="connsiteY3" fmla="*/ 217775 h 1856131"/>
              <a:gd name="connsiteX4" fmla="*/ 2372797 w 7563530"/>
              <a:gd name="connsiteY4" fmla="*/ 235360 h 1856131"/>
              <a:gd name="connsiteX5" fmla="*/ 2469513 w 7563530"/>
              <a:gd name="connsiteY5" fmla="*/ 244152 h 1856131"/>
              <a:gd name="connsiteX6" fmla="*/ 2891543 w 7563530"/>
              <a:gd name="connsiteY6" fmla="*/ 252944 h 1856131"/>
              <a:gd name="connsiteX7" fmla="*/ 3287197 w 7563530"/>
              <a:gd name="connsiteY7" fmla="*/ 358452 h 1856131"/>
              <a:gd name="connsiteX8" fmla="*/ 3691643 w 7563530"/>
              <a:gd name="connsiteY8" fmla="*/ 384829 h 1856131"/>
              <a:gd name="connsiteX9" fmla="*/ 3929036 w 7563530"/>
              <a:gd name="connsiteY9" fmla="*/ 402413 h 1856131"/>
              <a:gd name="connsiteX10" fmla="*/ 4078505 w 7563530"/>
              <a:gd name="connsiteY10" fmla="*/ 419998 h 1856131"/>
              <a:gd name="connsiteX11" fmla="*/ 4227974 w 7563530"/>
              <a:gd name="connsiteY11" fmla="*/ 402413 h 1856131"/>
              <a:gd name="connsiteX12" fmla="*/ 4324690 w 7563530"/>
              <a:gd name="connsiteY12" fmla="*/ 411206 h 1856131"/>
              <a:gd name="connsiteX13" fmla="*/ 4351067 w 7563530"/>
              <a:gd name="connsiteY13" fmla="*/ 419998 h 1856131"/>
              <a:gd name="connsiteX14" fmla="*/ 4447782 w 7563530"/>
              <a:gd name="connsiteY14" fmla="*/ 428790 h 1856131"/>
              <a:gd name="connsiteX15" fmla="*/ 4869813 w 7563530"/>
              <a:gd name="connsiteY15" fmla="*/ 472752 h 1856131"/>
              <a:gd name="connsiteX16" fmla="*/ 5291843 w 7563530"/>
              <a:gd name="connsiteY16" fmla="*/ 578260 h 1856131"/>
              <a:gd name="connsiteX17" fmla="*/ 5441313 w 7563530"/>
              <a:gd name="connsiteY17" fmla="*/ 569467 h 1856131"/>
              <a:gd name="connsiteX18" fmla="*/ 5933682 w 7563530"/>
              <a:gd name="connsiteY18" fmla="*/ 560675 h 1856131"/>
              <a:gd name="connsiteX19" fmla="*/ 6188659 w 7563530"/>
              <a:gd name="connsiteY19" fmla="*/ 560675 h 1856131"/>
              <a:gd name="connsiteX20" fmla="*/ 6417259 w 7563530"/>
              <a:gd name="connsiteY20" fmla="*/ 604636 h 1856131"/>
              <a:gd name="connsiteX21" fmla="*/ 6575520 w 7563530"/>
              <a:gd name="connsiteY21" fmla="*/ 613429 h 1856131"/>
              <a:gd name="connsiteX22" fmla="*/ 7515468 w 7563530"/>
              <a:gd name="connsiteY22" fmla="*/ 564325 h 1856131"/>
              <a:gd name="connsiteX23" fmla="*/ 7419582 w 7563530"/>
              <a:gd name="connsiteY23" fmla="*/ 1097006 h 1856131"/>
              <a:gd name="connsiteX24" fmla="*/ 7358036 w 7563530"/>
              <a:gd name="connsiteY24" fmla="*/ 1466283 h 1856131"/>
              <a:gd name="connsiteX25" fmla="*/ 7141545 w 7563530"/>
              <a:gd name="connsiteY25" fmla="*/ 1839873 h 1856131"/>
              <a:gd name="connsiteX26" fmla="*/ 288853 w 7563530"/>
              <a:gd name="connsiteY26" fmla="*/ 1856131 h 1856131"/>
              <a:gd name="connsiteX27" fmla="*/ 78005 w 7563530"/>
              <a:gd name="connsiteY27" fmla="*/ 1325606 h 1856131"/>
              <a:gd name="connsiteX28" fmla="*/ 42836 w 7563530"/>
              <a:gd name="connsiteY28" fmla="*/ 1211306 h 1856131"/>
              <a:gd name="connsiteX29" fmla="*/ 7667 w 7563530"/>
              <a:gd name="connsiteY29" fmla="*/ 1097006 h 1856131"/>
              <a:gd name="connsiteX30" fmla="*/ 7667 w 7563530"/>
              <a:gd name="connsiteY30" fmla="*/ 947536 h 1856131"/>
              <a:gd name="connsiteX31" fmla="*/ 109856 w 7563530"/>
              <a:gd name="connsiteY31" fmla="*/ 851484 h 1856131"/>
              <a:gd name="connsiteX32" fmla="*/ 170739 w 7563530"/>
              <a:gd name="connsiteY32" fmla="*/ 868571 h 1856131"/>
              <a:gd name="connsiteX33" fmla="*/ 286200 w 7563530"/>
              <a:gd name="connsiteY33" fmla="*/ 799228 h 1856131"/>
              <a:gd name="connsiteX34" fmla="*/ 453420 w 7563530"/>
              <a:gd name="connsiteY34" fmla="*/ 780483 h 1856131"/>
              <a:gd name="connsiteX35" fmla="*/ 635239 w 7563530"/>
              <a:gd name="connsiteY35" fmla="*/ 719766 h 1856131"/>
              <a:gd name="connsiteX36" fmla="*/ 714038 w 7563530"/>
              <a:gd name="connsiteY36" fmla="*/ 676302 h 1856131"/>
              <a:gd name="connsiteX37" fmla="*/ 878437 w 7563530"/>
              <a:gd name="connsiteY37" fmla="*/ 563828 h 1856131"/>
              <a:gd name="connsiteX38" fmla="*/ 759658 w 7563530"/>
              <a:gd name="connsiteY38" fmla="*/ 338710 h 1856131"/>
              <a:gd name="connsiteX39" fmla="*/ 899339 w 7563530"/>
              <a:gd name="connsiteY39" fmla="*/ 214124 h 1856131"/>
              <a:gd name="connsiteX40" fmla="*/ 786697 w 7563530"/>
              <a:gd name="connsiteY40" fmla="*/ 27828 h 1856131"/>
              <a:gd name="connsiteX41" fmla="*/ 1045657 w 7563530"/>
              <a:gd name="connsiteY41" fmla="*/ 787 h 1856131"/>
              <a:gd name="connsiteX42" fmla="*/ 1282551 w 7563530"/>
              <a:gd name="connsiteY42" fmla="*/ 165021 h 1856131"/>
              <a:gd name="connsiteX43" fmla="*/ 1282551 w 7563530"/>
              <a:gd name="connsiteY43" fmla="*/ 129852 h 1856131"/>
              <a:gd name="connsiteX0" fmla="*/ 1282551 w 7563530"/>
              <a:gd name="connsiteY0" fmla="*/ 165021 h 1856131"/>
              <a:gd name="connsiteX1" fmla="*/ 1467190 w 7563530"/>
              <a:gd name="connsiteY1" fmla="*/ 165021 h 1856131"/>
              <a:gd name="connsiteX2" fmla="*/ 1757336 w 7563530"/>
              <a:gd name="connsiteY2" fmla="*/ 191398 h 1856131"/>
              <a:gd name="connsiteX3" fmla="*/ 1933182 w 7563530"/>
              <a:gd name="connsiteY3" fmla="*/ 217775 h 1856131"/>
              <a:gd name="connsiteX4" fmla="*/ 2372797 w 7563530"/>
              <a:gd name="connsiteY4" fmla="*/ 235360 h 1856131"/>
              <a:gd name="connsiteX5" fmla="*/ 2469513 w 7563530"/>
              <a:gd name="connsiteY5" fmla="*/ 244152 h 1856131"/>
              <a:gd name="connsiteX6" fmla="*/ 2891543 w 7563530"/>
              <a:gd name="connsiteY6" fmla="*/ 252944 h 1856131"/>
              <a:gd name="connsiteX7" fmla="*/ 3287197 w 7563530"/>
              <a:gd name="connsiteY7" fmla="*/ 358452 h 1856131"/>
              <a:gd name="connsiteX8" fmla="*/ 3691643 w 7563530"/>
              <a:gd name="connsiteY8" fmla="*/ 384829 h 1856131"/>
              <a:gd name="connsiteX9" fmla="*/ 3929036 w 7563530"/>
              <a:gd name="connsiteY9" fmla="*/ 402413 h 1856131"/>
              <a:gd name="connsiteX10" fmla="*/ 4078505 w 7563530"/>
              <a:gd name="connsiteY10" fmla="*/ 419998 h 1856131"/>
              <a:gd name="connsiteX11" fmla="*/ 4227974 w 7563530"/>
              <a:gd name="connsiteY11" fmla="*/ 402413 h 1856131"/>
              <a:gd name="connsiteX12" fmla="*/ 4324690 w 7563530"/>
              <a:gd name="connsiteY12" fmla="*/ 411206 h 1856131"/>
              <a:gd name="connsiteX13" fmla="*/ 4351067 w 7563530"/>
              <a:gd name="connsiteY13" fmla="*/ 419998 h 1856131"/>
              <a:gd name="connsiteX14" fmla="*/ 4447782 w 7563530"/>
              <a:gd name="connsiteY14" fmla="*/ 428790 h 1856131"/>
              <a:gd name="connsiteX15" fmla="*/ 4869813 w 7563530"/>
              <a:gd name="connsiteY15" fmla="*/ 472752 h 1856131"/>
              <a:gd name="connsiteX16" fmla="*/ 5291843 w 7563530"/>
              <a:gd name="connsiteY16" fmla="*/ 578260 h 1856131"/>
              <a:gd name="connsiteX17" fmla="*/ 5441313 w 7563530"/>
              <a:gd name="connsiteY17" fmla="*/ 569467 h 1856131"/>
              <a:gd name="connsiteX18" fmla="*/ 5933682 w 7563530"/>
              <a:gd name="connsiteY18" fmla="*/ 560675 h 1856131"/>
              <a:gd name="connsiteX19" fmla="*/ 6188659 w 7563530"/>
              <a:gd name="connsiteY19" fmla="*/ 560675 h 1856131"/>
              <a:gd name="connsiteX20" fmla="*/ 6417259 w 7563530"/>
              <a:gd name="connsiteY20" fmla="*/ 604636 h 1856131"/>
              <a:gd name="connsiteX21" fmla="*/ 6575520 w 7563530"/>
              <a:gd name="connsiteY21" fmla="*/ 613429 h 1856131"/>
              <a:gd name="connsiteX22" fmla="*/ 7515468 w 7563530"/>
              <a:gd name="connsiteY22" fmla="*/ 564325 h 1856131"/>
              <a:gd name="connsiteX23" fmla="*/ 7419582 w 7563530"/>
              <a:gd name="connsiteY23" fmla="*/ 1097006 h 1856131"/>
              <a:gd name="connsiteX24" fmla="*/ 7358036 w 7563530"/>
              <a:gd name="connsiteY24" fmla="*/ 1466283 h 1856131"/>
              <a:gd name="connsiteX25" fmla="*/ 7141545 w 7563530"/>
              <a:gd name="connsiteY25" fmla="*/ 1839873 h 1856131"/>
              <a:gd name="connsiteX26" fmla="*/ 288853 w 7563530"/>
              <a:gd name="connsiteY26" fmla="*/ 1856131 h 1856131"/>
              <a:gd name="connsiteX27" fmla="*/ 78005 w 7563530"/>
              <a:gd name="connsiteY27" fmla="*/ 1325606 h 1856131"/>
              <a:gd name="connsiteX28" fmla="*/ 42836 w 7563530"/>
              <a:gd name="connsiteY28" fmla="*/ 1211306 h 1856131"/>
              <a:gd name="connsiteX29" fmla="*/ 7667 w 7563530"/>
              <a:gd name="connsiteY29" fmla="*/ 1097006 h 1856131"/>
              <a:gd name="connsiteX30" fmla="*/ 7667 w 7563530"/>
              <a:gd name="connsiteY30" fmla="*/ 947536 h 1856131"/>
              <a:gd name="connsiteX31" fmla="*/ 109856 w 7563530"/>
              <a:gd name="connsiteY31" fmla="*/ 851484 h 1856131"/>
              <a:gd name="connsiteX32" fmla="*/ 170739 w 7563530"/>
              <a:gd name="connsiteY32" fmla="*/ 868571 h 1856131"/>
              <a:gd name="connsiteX33" fmla="*/ 286200 w 7563530"/>
              <a:gd name="connsiteY33" fmla="*/ 799228 h 1856131"/>
              <a:gd name="connsiteX34" fmla="*/ 453420 w 7563530"/>
              <a:gd name="connsiteY34" fmla="*/ 780483 h 1856131"/>
              <a:gd name="connsiteX35" fmla="*/ 635239 w 7563530"/>
              <a:gd name="connsiteY35" fmla="*/ 719766 h 1856131"/>
              <a:gd name="connsiteX36" fmla="*/ 714038 w 7563530"/>
              <a:gd name="connsiteY36" fmla="*/ 676302 h 1856131"/>
              <a:gd name="connsiteX37" fmla="*/ 878437 w 7563530"/>
              <a:gd name="connsiteY37" fmla="*/ 563828 h 1856131"/>
              <a:gd name="connsiteX38" fmla="*/ 759658 w 7563530"/>
              <a:gd name="connsiteY38" fmla="*/ 338710 h 1856131"/>
              <a:gd name="connsiteX39" fmla="*/ 899339 w 7563530"/>
              <a:gd name="connsiteY39" fmla="*/ 214124 h 1856131"/>
              <a:gd name="connsiteX40" fmla="*/ 786697 w 7563530"/>
              <a:gd name="connsiteY40" fmla="*/ 27828 h 1856131"/>
              <a:gd name="connsiteX41" fmla="*/ 1045657 w 7563530"/>
              <a:gd name="connsiteY41" fmla="*/ 787 h 1856131"/>
              <a:gd name="connsiteX42" fmla="*/ 1282551 w 7563530"/>
              <a:gd name="connsiteY42" fmla="*/ 165021 h 1856131"/>
              <a:gd name="connsiteX0" fmla="*/ 1045657 w 7563530"/>
              <a:gd name="connsiteY0" fmla="*/ 0 h 1855344"/>
              <a:gd name="connsiteX1" fmla="*/ 1467190 w 7563530"/>
              <a:gd name="connsiteY1" fmla="*/ 164234 h 1855344"/>
              <a:gd name="connsiteX2" fmla="*/ 1757336 w 7563530"/>
              <a:gd name="connsiteY2" fmla="*/ 190611 h 1855344"/>
              <a:gd name="connsiteX3" fmla="*/ 1933182 w 7563530"/>
              <a:gd name="connsiteY3" fmla="*/ 216988 h 1855344"/>
              <a:gd name="connsiteX4" fmla="*/ 2372797 w 7563530"/>
              <a:gd name="connsiteY4" fmla="*/ 234573 h 1855344"/>
              <a:gd name="connsiteX5" fmla="*/ 2469513 w 7563530"/>
              <a:gd name="connsiteY5" fmla="*/ 243365 h 1855344"/>
              <a:gd name="connsiteX6" fmla="*/ 2891543 w 7563530"/>
              <a:gd name="connsiteY6" fmla="*/ 252157 h 1855344"/>
              <a:gd name="connsiteX7" fmla="*/ 3287197 w 7563530"/>
              <a:gd name="connsiteY7" fmla="*/ 357665 h 1855344"/>
              <a:gd name="connsiteX8" fmla="*/ 3691643 w 7563530"/>
              <a:gd name="connsiteY8" fmla="*/ 384042 h 1855344"/>
              <a:gd name="connsiteX9" fmla="*/ 3929036 w 7563530"/>
              <a:gd name="connsiteY9" fmla="*/ 401626 h 1855344"/>
              <a:gd name="connsiteX10" fmla="*/ 4078505 w 7563530"/>
              <a:gd name="connsiteY10" fmla="*/ 419211 h 1855344"/>
              <a:gd name="connsiteX11" fmla="*/ 4227974 w 7563530"/>
              <a:gd name="connsiteY11" fmla="*/ 401626 h 1855344"/>
              <a:gd name="connsiteX12" fmla="*/ 4324690 w 7563530"/>
              <a:gd name="connsiteY12" fmla="*/ 410419 h 1855344"/>
              <a:gd name="connsiteX13" fmla="*/ 4351067 w 7563530"/>
              <a:gd name="connsiteY13" fmla="*/ 419211 h 1855344"/>
              <a:gd name="connsiteX14" fmla="*/ 4447782 w 7563530"/>
              <a:gd name="connsiteY14" fmla="*/ 428003 h 1855344"/>
              <a:gd name="connsiteX15" fmla="*/ 4869813 w 7563530"/>
              <a:gd name="connsiteY15" fmla="*/ 471965 h 1855344"/>
              <a:gd name="connsiteX16" fmla="*/ 5291843 w 7563530"/>
              <a:gd name="connsiteY16" fmla="*/ 577473 h 1855344"/>
              <a:gd name="connsiteX17" fmla="*/ 5441313 w 7563530"/>
              <a:gd name="connsiteY17" fmla="*/ 568680 h 1855344"/>
              <a:gd name="connsiteX18" fmla="*/ 5933682 w 7563530"/>
              <a:gd name="connsiteY18" fmla="*/ 559888 h 1855344"/>
              <a:gd name="connsiteX19" fmla="*/ 6188659 w 7563530"/>
              <a:gd name="connsiteY19" fmla="*/ 559888 h 1855344"/>
              <a:gd name="connsiteX20" fmla="*/ 6417259 w 7563530"/>
              <a:gd name="connsiteY20" fmla="*/ 603849 h 1855344"/>
              <a:gd name="connsiteX21" fmla="*/ 6575520 w 7563530"/>
              <a:gd name="connsiteY21" fmla="*/ 612642 h 1855344"/>
              <a:gd name="connsiteX22" fmla="*/ 7515468 w 7563530"/>
              <a:gd name="connsiteY22" fmla="*/ 563538 h 1855344"/>
              <a:gd name="connsiteX23" fmla="*/ 7419582 w 7563530"/>
              <a:gd name="connsiteY23" fmla="*/ 1096219 h 1855344"/>
              <a:gd name="connsiteX24" fmla="*/ 7358036 w 7563530"/>
              <a:gd name="connsiteY24" fmla="*/ 1465496 h 1855344"/>
              <a:gd name="connsiteX25" fmla="*/ 7141545 w 7563530"/>
              <a:gd name="connsiteY25" fmla="*/ 1839086 h 1855344"/>
              <a:gd name="connsiteX26" fmla="*/ 288853 w 7563530"/>
              <a:gd name="connsiteY26" fmla="*/ 1855344 h 1855344"/>
              <a:gd name="connsiteX27" fmla="*/ 78005 w 7563530"/>
              <a:gd name="connsiteY27" fmla="*/ 1324819 h 1855344"/>
              <a:gd name="connsiteX28" fmla="*/ 42836 w 7563530"/>
              <a:gd name="connsiteY28" fmla="*/ 1210519 h 1855344"/>
              <a:gd name="connsiteX29" fmla="*/ 7667 w 7563530"/>
              <a:gd name="connsiteY29" fmla="*/ 1096219 h 1855344"/>
              <a:gd name="connsiteX30" fmla="*/ 7667 w 7563530"/>
              <a:gd name="connsiteY30" fmla="*/ 946749 h 1855344"/>
              <a:gd name="connsiteX31" fmla="*/ 109856 w 7563530"/>
              <a:gd name="connsiteY31" fmla="*/ 850697 h 1855344"/>
              <a:gd name="connsiteX32" fmla="*/ 170739 w 7563530"/>
              <a:gd name="connsiteY32" fmla="*/ 867784 h 1855344"/>
              <a:gd name="connsiteX33" fmla="*/ 286200 w 7563530"/>
              <a:gd name="connsiteY33" fmla="*/ 798441 h 1855344"/>
              <a:gd name="connsiteX34" fmla="*/ 453420 w 7563530"/>
              <a:gd name="connsiteY34" fmla="*/ 779696 h 1855344"/>
              <a:gd name="connsiteX35" fmla="*/ 635239 w 7563530"/>
              <a:gd name="connsiteY35" fmla="*/ 718979 h 1855344"/>
              <a:gd name="connsiteX36" fmla="*/ 714038 w 7563530"/>
              <a:gd name="connsiteY36" fmla="*/ 675515 h 1855344"/>
              <a:gd name="connsiteX37" fmla="*/ 878437 w 7563530"/>
              <a:gd name="connsiteY37" fmla="*/ 563041 h 1855344"/>
              <a:gd name="connsiteX38" fmla="*/ 759658 w 7563530"/>
              <a:gd name="connsiteY38" fmla="*/ 337923 h 1855344"/>
              <a:gd name="connsiteX39" fmla="*/ 899339 w 7563530"/>
              <a:gd name="connsiteY39" fmla="*/ 213337 h 1855344"/>
              <a:gd name="connsiteX40" fmla="*/ 786697 w 7563530"/>
              <a:gd name="connsiteY40" fmla="*/ 27041 h 1855344"/>
              <a:gd name="connsiteX41" fmla="*/ 1045657 w 7563530"/>
              <a:gd name="connsiteY41" fmla="*/ 0 h 1855344"/>
              <a:gd name="connsiteX0" fmla="*/ 1045657 w 7563530"/>
              <a:gd name="connsiteY0" fmla="*/ 0 h 1855344"/>
              <a:gd name="connsiteX1" fmla="*/ 1757336 w 7563530"/>
              <a:gd name="connsiteY1" fmla="*/ 190611 h 1855344"/>
              <a:gd name="connsiteX2" fmla="*/ 1933182 w 7563530"/>
              <a:gd name="connsiteY2" fmla="*/ 216988 h 1855344"/>
              <a:gd name="connsiteX3" fmla="*/ 2372797 w 7563530"/>
              <a:gd name="connsiteY3" fmla="*/ 234573 h 1855344"/>
              <a:gd name="connsiteX4" fmla="*/ 2469513 w 7563530"/>
              <a:gd name="connsiteY4" fmla="*/ 243365 h 1855344"/>
              <a:gd name="connsiteX5" fmla="*/ 2891543 w 7563530"/>
              <a:gd name="connsiteY5" fmla="*/ 252157 h 1855344"/>
              <a:gd name="connsiteX6" fmla="*/ 3287197 w 7563530"/>
              <a:gd name="connsiteY6" fmla="*/ 357665 h 1855344"/>
              <a:gd name="connsiteX7" fmla="*/ 3691643 w 7563530"/>
              <a:gd name="connsiteY7" fmla="*/ 384042 h 1855344"/>
              <a:gd name="connsiteX8" fmla="*/ 3929036 w 7563530"/>
              <a:gd name="connsiteY8" fmla="*/ 401626 h 1855344"/>
              <a:gd name="connsiteX9" fmla="*/ 4078505 w 7563530"/>
              <a:gd name="connsiteY9" fmla="*/ 419211 h 1855344"/>
              <a:gd name="connsiteX10" fmla="*/ 4227974 w 7563530"/>
              <a:gd name="connsiteY10" fmla="*/ 401626 h 1855344"/>
              <a:gd name="connsiteX11" fmla="*/ 4324690 w 7563530"/>
              <a:gd name="connsiteY11" fmla="*/ 410419 h 1855344"/>
              <a:gd name="connsiteX12" fmla="*/ 4351067 w 7563530"/>
              <a:gd name="connsiteY12" fmla="*/ 419211 h 1855344"/>
              <a:gd name="connsiteX13" fmla="*/ 4447782 w 7563530"/>
              <a:gd name="connsiteY13" fmla="*/ 428003 h 1855344"/>
              <a:gd name="connsiteX14" fmla="*/ 4869813 w 7563530"/>
              <a:gd name="connsiteY14" fmla="*/ 471965 h 1855344"/>
              <a:gd name="connsiteX15" fmla="*/ 5291843 w 7563530"/>
              <a:gd name="connsiteY15" fmla="*/ 577473 h 1855344"/>
              <a:gd name="connsiteX16" fmla="*/ 5441313 w 7563530"/>
              <a:gd name="connsiteY16" fmla="*/ 568680 h 1855344"/>
              <a:gd name="connsiteX17" fmla="*/ 5933682 w 7563530"/>
              <a:gd name="connsiteY17" fmla="*/ 559888 h 1855344"/>
              <a:gd name="connsiteX18" fmla="*/ 6188659 w 7563530"/>
              <a:gd name="connsiteY18" fmla="*/ 559888 h 1855344"/>
              <a:gd name="connsiteX19" fmla="*/ 6417259 w 7563530"/>
              <a:gd name="connsiteY19" fmla="*/ 603849 h 1855344"/>
              <a:gd name="connsiteX20" fmla="*/ 6575520 w 7563530"/>
              <a:gd name="connsiteY20" fmla="*/ 612642 h 1855344"/>
              <a:gd name="connsiteX21" fmla="*/ 7515468 w 7563530"/>
              <a:gd name="connsiteY21" fmla="*/ 563538 h 1855344"/>
              <a:gd name="connsiteX22" fmla="*/ 7419582 w 7563530"/>
              <a:gd name="connsiteY22" fmla="*/ 1096219 h 1855344"/>
              <a:gd name="connsiteX23" fmla="*/ 7358036 w 7563530"/>
              <a:gd name="connsiteY23" fmla="*/ 1465496 h 1855344"/>
              <a:gd name="connsiteX24" fmla="*/ 7141545 w 7563530"/>
              <a:gd name="connsiteY24" fmla="*/ 1839086 h 1855344"/>
              <a:gd name="connsiteX25" fmla="*/ 288853 w 7563530"/>
              <a:gd name="connsiteY25" fmla="*/ 1855344 h 1855344"/>
              <a:gd name="connsiteX26" fmla="*/ 78005 w 7563530"/>
              <a:gd name="connsiteY26" fmla="*/ 1324819 h 1855344"/>
              <a:gd name="connsiteX27" fmla="*/ 42836 w 7563530"/>
              <a:gd name="connsiteY27" fmla="*/ 1210519 h 1855344"/>
              <a:gd name="connsiteX28" fmla="*/ 7667 w 7563530"/>
              <a:gd name="connsiteY28" fmla="*/ 1096219 h 1855344"/>
              <a:gd name="connsiteX29" fmla="*/ 7667 w 7563530"/>
              <a:gd name="connsiteY29" fmla="*/ 946749 h 1855344"/>
              <a:gd name="connsiteX30" fmla="*/ 109856 w 7563530"/>
              <a:gd name="connsiteY30" fmla="*/ 850697 h 1855344"/>
              <a:gd name="connsiteX31" fmla="*/ 170739 w 7563530"/>
              <a:gd name="connsiteY31" fmla="*/ 867784 h 1855344"/>
              <a:gd name="connsiteX32" fmla="*/ 286200 w 7563530"/>
              <a:gd name="connsiteY32" fmla="*/ 798441 h 1855344"/>
              <a:gd name="connsiteX33" fmla="*/ 453420 w 7563530"/>
              <a:gd name="connsiteY33" fmla="*/ 779696 h 1855344"/>
              <a:gd name="connsiteX34" fmla="*/ 635239 w 7563530"/>
              <a:gd name="connsiteY34" fmla="*/ 718979 h 1855344"/>
              <a:gd name="connsiteX35" fmla="*/ 714038 w 7563530"/>
              <a:gd name="connsiteY35" fmla="*/ 675515 h 1855344"/>
              <a:gd name="connsiteX36" fmla="*/ 878437 w 7563530"/>
              <a:gd name="connsiteY36" fmla="*/ 563041 h 1855344"/>
              <a:gd name="connsiteX37" fmla="*/ 759658 w 7563530"/>
              <a:gd name="connsiteY37" fmla="*/ 337923 h 1855344"/>
              <a:gd name="connsiteX38" fmla="*/ 899339 w 7563530"/>
              <a:gd name="connsiteY38" fmla="*/ 213337 h 1855344"/>
              <a:gd name="connsiteX39" fmla="*/ 786697 w 7563530"/>
              <a:gd name="connsiteY39" fmla="*/ 27041 h 1855344"/>
              <a:gd name="connsiteX40" fmla="*/ 1045657 w 7563530"/>
              <a:gd name="connsiteY40" fmla="*/ 0 h 1855344"/>
              <a:gd name="connsiteX0" fmla="*/ 1045657 w 7563530"/>
              <a:gd name="connsiteY0" fmla="*/ 0 h 1855344"/>
              <a:gd name="connsiteX1" fmla="*/ 1933182 w 7563530"/>
              <a:gd name="connsiteY1" fmla="*/ 216988 h 1855344"/>
              <a:gd name="connsiteX2" fmla="*/ 2372797 w 7563530"/>
              <a:gd name="connsiteY2" fmla="*/ 234573 h 1855344"/>
              <a:gd name="connsiteX3" fmla="*/ 2469513 w 7563530"/>
              <a:gd name="connsiteY3" fmla="*/ 243365 h 1855344"/>
              <a:gd name="connsiteX4" fmla="*/ 2891543 w 7563530"/>
              <a:gd name="connsiteY4" fmla="*/ 252157 h 1855344"/>
              <a:gd name="connsiteX5" fmla="*/ 3287197 w 7563530"/>
              <a:gd name="connsiteY5" fmla="*/ 357665 h 1855344"/>
              <a:gd name="connsiteX6" fmla="*/ 3691643 w 7563530"/>
              <a:gd name="connsiteY6" fmla="*/ 384042 h 1855344"/>
              <a:gd name="connsiteX7" fmla="*/ 3929036 w 7563530"/>
              <a:gd name="connsiteY7" fmla="*/ 401626 h 1855344"/>
              <a:gd name="connsiteX8" fmla="*/ 4078505 w 7563530"/>
              <a:gd name="connsiteY8" fmla="*/ 419211 h 1855344"/>
              <a:gd name="connsiteX9" fmla="*/ 4227974 w 7563530"/>
              <a:gd name="connsiteY9" fmla="*/ 401626 h 1855344"/>
              <a:gd name="connsiteX10" fmla="*/ 4324690 w 7563530"/>
              <a:gd name="connsiteY10" fmla="*/ 410419 h 1855344"/>
              <a:gd name="connsiteX11" fmla="*/ 4351067 w 7563530"/>
              <a:gd name="connsiteY11" fmla="*/ 419211 h 1855344"/>
              <a:gd name="connsiteX12" fmla="*/ 4447782 w 7563530"/>
              <a:gd name="connsiteY12" fmla="*/ 428003 h 1855344"/>
              <a:gd name="connsiteX13" fmla="*/ 4869813 w 7563530"/>
              <a:gd name="connsiteY13" fmla="*/ 471965 h 1855344"/>
              <a:gd name="connsiteX14" fmla="*/ 5291843 w 7563530"/>
              <a:gd name="connsiteY14" fmla="*/ 577473 h 1855344"/>
              <a:gd name="connsiteX15" fmla="*/ 5441313 w 7563530"/>
              <a:gd name="connsiteY15" fmla="*/ 568680 h 1855344"/>
              <a:gd name="connsiteX16" fmla="*/ 5933682 w 7563530"/>
              <a:gd name="connsiteY16" fmla="*/ 559888 h 1855344"/>
              <a:gd name="connsiteX17" fmla="*/ 6188659 w 7563530"/>
              <a:gd name="connsiteY17" fmla="*/ 559888 h 1855344"/>
              <a:gd name="connsiteX18" fmla="*/ 6417259 w 7563530"/>
              <a:gd name="connsiteY18" fmla="*/ 603849 h 1855344"/>
              <a:gd name="connsiteX19" fmla="*/ 6575520 w 7563530"/>
              <a:gd name="connsiteY19" fmla="*/ 612642 h 1855344"/>
              <a:gd name="connsiteX20" fmla="*/ 7515468 w 7563530"/>
              <a:gd name="connsiteY20" fmla="*/ 563538 h 1855344"/>
              <a:gd name="connsiteX21" fmla="*/ 7419582 w 7563530"/>
              <a:gd name="connsiteY21" fmla="*/ 1096219 h 1855344"/>
              <a:gd name="connsiteX22" fmla="*/ 7358036 w 7563530"/>
              <a:gd name="connsiteY22" fmla="*/ 1465496 h 1855344"/>
              <a:gd name="connsiteX23" fmla="*/ 7141545 w 7563530"/>
              <a:gd name="connsiteY23" fmla="*/ 1839086 h 1855344"/>
              <a:gd name="connsiteX24" fmla="*/ 288853 w 7563530"/>
              <a:gd name="connsiteY24" fmla="*/ 1855344 h 1855344"/>
              <a:gd name="connsiteX25" fmla="*/ 78005 w 7563530"/>
              <a:gd name="connsiteY25" fmla="*/ 1324819 h 1855344"/>
              <a:gd name="connsiteX26" fmla="*/ 42836 w 7563530"/>
              <a:gd name="connsiteY26" fmla="*/ 1210519 h 1855344"/>
              <a:gd name="connsiteX27" fmla="*/ 7667 w 7563530"/>
              <a:gd name="connsiteY27" fmla="*/ 1096219 h 1855344"/>
              <a:gd name="connsiteX28" fmla="*/ 7667 w 7563530"/>
              <a:gd name="connsiteY28" fmla="*/ 946749 h 1855344"/>
              <a:gd name="connsiteX29" fmla="*/ 109856 w 7563530"/>
              <a:gd name="connsiteY29" fmla="*/ 850697 h 1855344"/>
              <a:gd name="connsiteX30" fmla="*/ 170739 w 7563530"/>
              <a:gd name="connsiteY30" fmla="*/ 867784 h 1855344"/>
              <a:gd name="connsiteX31" fmla="*/ 286200 w 7563530"/>
              <a:gd name="connsiteY31" fmla="*/ 798441 h 1855344"/>
              <a:gd name="connsiteX32" fmla="*/ 453420 w 7563530"/>
              <a:gd name="connsiteY32" fmla="*/ 779696 h 1855344"/>
              <a:gd name="connsiteX33" fmla="*/ 635239 w 7563530"/>
              <a:gd name="connsiteY33" fmla="*/ 718979 h 1855344"/>
              <a:gd name="connsiteX34" fmla="*/ 714038 w 7563530"/>
              <a:gd name="connsiteY34" fmla="*/ 675515 h 1855344"/>
              <a:gd name="connsiteX35" fmla="*/ 878437 w 7563530"/>
              <a:gd name="connsiteY35" fmla="*/ 563041 h 1855344"/>
              <a:gd name="connsiteX36" fmla="*/ 759658 w 7563530"/>
              <a:gd name="connsiteY36" fmla="*/ 337923 h 1855344"/>
              <a:gd name="connsiteX37" fmla="*/ 899339 w 7563530"/>
              <a:gd name="connsiteY37" fmla="*/ 213337 h 1855344"/>
              <a:gd name="connsiteX38" fmla="*/ 786697 w 7563530"/>
              <a:gd name="connsiteY38" fmla="*/ 27041 h 1855344"/>
              <a:gd name="connsiteX39" fmla="*/ 1045657 w 7563530"/>
              <a:gd name="connsiteY39" fmla="*/ 0 h 1855344"/>
              <a:gd name="connsiteX0" fmla="*/ 1045657 w 7563530"/>
              <a:gd name="connsiteY0" fmla="*/ 0 h 1855344"/>
              <a:gd name="connsiteX1" fmla="*/ 2372797 w 7563530"/>
              <a:gd name="connsiteY1" fmla="*/ 234573 h 1855344"/>
              <a:gd name="connsiteX2" fmla="*/ 2469513 w 7563530"/>
              <a:gd name="connsiteY2" fmla="*/ 243365 h 1855344"/>
              <a:gd name="connsiteX3" fmla="*/ 2891543 w 7563530"/>
              <a:gd name="connsiteY3" fmla="*/ 252157 h 1855344"/>
              <a:gd name="connsiteX4" fmla="*/ 3287197 w 7563530"/>
              <a:gd name="connsiteY4" fmla="*/ 357665 h 1855344"/>
              <a:gd name="connsiteX5" fmla="*/ 3691643 w 7563530"/>
              <a:gd name="connsiteY5" fmla="*/ 384042 h 1855344"/>
              <a:gd name="connsiteX6" fmla="*/ 3929036 w 7563530"/>
              <a:gd name="connsiteY6" fmla="*/ 401626 h 1855344"/>
              <a:gd name="connsiteX7" fmla="*/ 4078505 w 7563530"/>
              <a:gd name="connsiteY7" fmla="*/ 419211 h 1855344"/>
              <a:gd name="connsiteX8" fmla="*/ 4227974 w 7563530"/>
              <a:gd name="connsiteY8" fmla="*/ 401626 h 1855344"/>
              <a:gd name="connsiteX9" fmla="*/ 4324690 w 7563530"/>
              <a:gd name="connsiteY9" fmla="*/ 410419 h 1855344"/>
              <a:gd name="connsiteX10" fmla="*/ 4351067 w 7563530"/>
              <a:gd name="connsiteY10" fmla="*/ 419211 h 1855344"/>
              <a:gd name="connsiteX11" fmla="*/ 4447782 w 7563530"/>
              <a:gd name="connsiteY11" fmla="*/ 428003 h 1855344"/>
              <a:gd name="connsiteX12" fmla="*/ 4869813 w 7563530"/>
              <a:gd name="connsiteY12" fmla="*/ 471965 h 1855344"/>
              <a:gd name="connsiteX13" fmla="*/ 5291843 w 7563530"/>
              <a:gd name="connsiteY13" fmla="*/ 577473 h 1855344"/>
              <a:gd name="connsiteX14" fmla="*/ 5441313 w 7563530"/>
              <a:gd name="connsiteY14" fmla="*/ 568680 h 1855344"/>
              <a:gd name="connsiteX15" fmla="*/ 5933682 w 7563530"/>
              <a:gd name="connsiteY15" fmla="*/ 559888 h 1855344"/>
              <a:gd name="connsiteX16" fmla="*/ 6188659 w 7563530"/>
              <a:gd name="connsiteY16" fmla="*/ 559888 h 1855344"/>
              <a:gd name="connsiteX17" fmla="*/ 6417259 w 7563530"/>
              <a:gd name="connsiteY17" fmla="*/ 603849 h 1855344"/>
              <a:gd name="connsiteX18" fmla="*/ 6575520 w 7563530"/>
              <a:gd name="connsiteY18" fmla="*/ 612642 h 1855344"/>
              <a:gd name="connsiteX19" fmla="*/ 7515468 w 7563530"/>
              <a:gd name="connsiteY19" fmla="*/ 563538 h 1855344"/>
              <a:gd name="connsiteX20" fmla="*/ 7419582 w 7563530"/>
              <a:gd name="connsiteY20" fmla="*/ 1096219 h 1855344"/>
              <a:gd name="connsiteX21" fmla="*/ 7358036 w 7563530"/>
              <a:gd name="connsiteY21" fmla="*/ 1465496 h 1855344"/>
              <a:gd name="connsiteX22" fmla="*/ 7141545 w 7563530"/>
              <a:gd name="connsiteY22" fmla="*/ 1839086 h 1855344"/>
              <a:gd name="connsiteX23" fmla="*/ 288853 w 7563530"/>
              <a:gd name="connsiteY23" fmla="*/ 1855344 h 1855344"/>
              <a:gd name="connsiteX24" fmla="*/ 78005 w 7563530"/>
              <a:gd name="connsiteY24" fmla="*/ 1324819 h 1855344"/>
              <a:gd name="connsiteX25" fmla="*/ 42836 w 7563530"/>
              <a:gd name="connsiteY25" fmla="*/ 1210519 h 1855344"/>
              <a:gd name="connsiteX26" fmla="*/ 7667 w 7563530"/>
              <a:gd name="connsiteY26" fmla="*/ 1096219 h 1855344"/>
              <a:gd name="connsiteX27" fmla="*/ 7667 w 7563530"/>
              <a:gd name="connsiteY27" fmla="*/ 946749 h 1855344"/>
              <a:gd name="connsiteX28" fmla="*/ 109856 w 7563530"/>
              <a:gd name="connsiteY28" fmla="*/ 850697 h 1855344"/>
              <a:gd name="connsiteX29" fmla="*/ 170739 w 7563530"/>
              <a:gd name="connsiteY29" fmla="*/ 867784 h 1855344"/>
              <a:gd name="connsiteX30" fmla="*/ 286200 w 7563530"/>
              <a:gd name="connsiteY30" fmla="*/ 798441 h 1855344"/>
              <a:gd name="connsiteX31" fmla="*/ 453420 w 7563530"/>
              <a:gd name="connsiteY31" fmla="*/ 779696 h 1855344"/>
              <a:gd name="connsiteX32" fmla="*/ 635239 w 7563530"/>
              <a:gd name="connsiteY32" fmla="*/ 718979 h 1855344"/>
              <a:gd name="connsiteX33" fmla="*/ 714038 w 7563530"/>
              <a:gd name="connsiteY33" fmla="*/ 675515 h 1855344"/>
              <a:gd name="connsiteX34" fmla="*/ 878437 w 7563530"/>
              <a:gd name="connsiteY34" fmla="*/ 563041 h 1855344"/>
              <a:gd name="connsiteX35" fmla="*/ 759658 w 7563530"/>
              <a:gd name="connsiteY35" fmla="*/ 337923 h 1855344"/>
              <a:gd name="connsiteX36" fmla="*/ 899339 w 7563530"/>
              <a:gd name="connsiteY36" fmla="*/ 213337 h 1855344"/>
              <a:gd name="connsiteX37" fmla="*/ 786697 w 7563530"/>
              <a:gd name="connsiteY37" fmla="*/ 27041 h 1855344"/>
              <a:gd name="connsiteX38" fmla="*/ 1045657 w 7563530"/>
              <a:gd name="connsiteY38" fmla="*/ 0 h 1855344"/>
              <a:gd name="connsiteX0" fmla="*/ 1045657 w 7563530"/>
              <a:gd name="connsiteY0" fmla="*/ 0 h 1855344"/>
              <a:gd name="connsiteX1" fmla="*/ 2469513 w 7563530"/>
              <a:gd name="connsiteY1" fmla="*/ 243365 h 1855344"/>
              <a:gd name="connsiteX2" fmla="*/ 2891543 w 7563530"/>
              <a:gd name="connsiteY2" fmla="*/ 252157 h 1855344"/>
              <a:gd name="connsiteX3" fmla="*/ 3287197 w 7563530"/>
              <a:gd name="connsiteY3" fmla="*/ 357665 h 1855344"/>
              <a:gd name="connsiteX4" fmla="*/ 3691643 w 7563530"/>
              <a:gd name="connsiteY4" fmla="*/ 384042 h 1855344"/>
              <a:gd name="connsiteX5" fmla="*/ 3929036 w 7563530"/>
              <a:gd name="connsiteY5" fmla="*/ 401626 h 1855344"/>
              <a:gd name="connsiteX6" fmla="*/ 4078505 w 7563530"/>
              <a:gd name="connsiteY6" fmla="*/ 419211 h 1855344"/>
              <a:gd name="connsiteX7" fmla="*/ 4227974 w 7563530"/>
              <a:gd name="connsiteY7" fmla="*/ 401626 h 1855344"/>
              <a:gd name="connsiteX8" fmla="*/ 4324690 w 7563530"/>
              <a:gd name="connsiteY8" fmla="*/ 410419 h 1855344"/>
              <a:gd name="connsiteX9" fmla="*/ 4351067 w 7563530"/>
              <a:gd name="connsiteY9" fmla="*/ 419211 h 1855344"/>
              <a:gd name="connsiteX10" fmla="*/ 4447782 w 7563530"/>
              <a:gd name="connsiteY10" fmla="*/ 428003 h 1855344"/>
              <a:gd name="connsiteX11" fmla="*/ 4869813 w 7563530"/>
              <a:gd name="connsiteY11" fmla="*/ 471965 h 1855344"/>
              <a:gd name="connsiteX12" fmla="*/ 5291843 w 7563530"/>
              <a:gd name="connsiteY12" fmla="*/ 577473 h 1855344"/>
              <a:gd name="connsiteX13" fmla="*/ 5441313 w 7563530"/>
              <a:gd name="connsiteY13" fmla="*/ 568680 h 1855344"/>
              <a:gd name="connsiteX14" fmla="*/ 5933682 w 7563530"/>
              <a:gd name="connsiteY14" fmla="*/ 559888 h 1855344"/>
              <a:gd name="connsiteX15" fmla="*/ 6188659 w 7563530"/>
              <a:gd name="connsiteY15" fmla="*/ 559888 h 1855344"/>
              <a:gd name="connsiteX16" fmla="*/ 6417259 w 7563530"/>
              <a:gd name="connsiteY16" fmla="*/ 603849 h 1855344"/>
              <a:gd name="connsiteX17" fmla="*/ 6575520 w 7563530"/>
              <a:gd name="connsiteY17" fmla="*/ 612642 h 1855344"/>
              <a:gd name="connsiteX18" fmla="*/ 7515468 w 7563530"/>
              <a:gd name="connsiteY18" fmla="*/ 563538 h 1855344"/>
              <a:gd name="connsiteX19" fmla="*/ 7419582 w 7563530"/>
              <a:gd name="connsiteY19" fmla="*/ 1096219 h 1855344"/>
              <a:gd name="connsiteX20" fmla="*/ 7358036 w 7563530"/>
              <a:gd name="connsiteY20" fmla="*/ 1465496 h 1855344"/>
              <a:gd name="connsiteX21" fmla="*/ 7141545 w 7563530"/>
              <a:gd name="connsiteY21" fmla="*/ 1839086 h 1855344"/>
              <a:gd name="connsiteX22" fmla="*/ 288853 w 7563530"/>
              <a:gd name="connsiteY22" fmla="*/ 1855344 h 1855344"/>
              <a:gd name="connsiteX23" fmla="*/ 78005 w 7563530"/>
              <a:gd name="connsiteY23" fmla="*/ 1324819 h 1855344"/>
              <a:gd name="connsiteX24" fmla="*/ 42836 w 7563530"/>
              <a:gd name="connsiteY24" fmla="*/ 1210519 h 1855344"/>
              <a:gd name="connsiteX25" fmla="*/ 7667 w 7563530"/>
              <a:gd name="connsiteY25" fmla="*/ 1096219 h 1855344"/>
              <a:gd name="connsiteX26" fmla="*/ 7667 w 7563530"/>
              <a:gd name="connsiteY26" fmla="*/ 946749 h 1855344"/>
              <a:gd name="connsiteX27" fmla="*/ 109856 w 7563530"/>
              <a:gd name="connsiteY27" fmla="*/ 850697 h 1855344"/>
              <a:gd name="connsiteX28" fmla="*/ 170739 w 7563530"/>
              <a:gd name="connsiteY28" fmla="*/ 867784 h 1855344"/>
              <a:gd name="connsiteX29" fmla="*/ 286200 w 7563530"/>
              <a:gd name="connsiteY29" fmla="*/ 798441 h 1855344"/>
              <a:gd name="connsiteX30" fmla="*/ 453420 w 7563530"/>
              <a:gd name="connsiteY30" fmla="*/ 779696 h 1855344"/>
              <a:gd name="connsiteX31" fmla="*/ 635239 w 7563530"/>
              <a:gd name="connsiteY31" fmla="*/ 718979 h 1855344"/>
              <a:gd name="connsiteX32" fmla="*/ 714038 w 7563530"/>
              <a:gd name="connsiteY32" fmla="*/ 675515 h 1855344"/>
              <a:gd name="connsiteX33" fmla="*/ 878437 w 7563530"/>
              <a:gd name="connsiteY33" fmla="*/ 563041 h 1855344"/>
              <a:gd name="connsiteX34" fmla="*/ 759658 w 7563530"/>
              <a:gd name="connsiteY34" fmla="*/ 337923 h 1855344"/>
              <a:gd name="connsiteX35" fmla="*/ 899339 w 7563530"/>
              <a:gd name="connsiteY35" fmla="*/ 213337 h 1855344"/>
              <a:gd name="connsiteX36" fmla="*/ 786697 w 7563530"/>
              <a:gd name="connsiteY36" fmla="*/ 27041 h 1855344"/>
              <a:gd name="connsiteX37" fmla="*/ 1045657 w 7563530"/>
              <a:gd name="connsiteY37" fmla="*/ 0 h 1855344"/>
              <a:gd name="connsiteX0" fmla="*/ 1045657 w 7563530"/>
              <a:gd name="connsiteY0" fmla="*/ 0 h 1855344"/>
              <a:gd name="connsiteX1" fmla="*/ 2891543 w 7563530"/>
              <a:gd name="connsiteY1" fmla="*/ 252157 h 1855344"/>
              <a:gd name="connsiteX2" fmla="*/ 3287197 w 7563530"/>
              <a:gd name="connsiteY2" fmla="*/ 357665 h 1855344"/>
              <a:gd name="connsiteX3" fmla="*/ 3691643 w 7563530"/>
              <a:gd name="connsiteY3" fmla="*/ 384042 h 1855344"/>
              <a:gd name="connsiteX4" fmla="*/ 3929036 w 7563530"/>
              <a:gd name="connsiteY4" fmla="*/ 401626 h 1855344"/>
              <a:gd name="connsiteX5" fmla="*/ 4078505 w 7563530"/>
              <a:gd name="connsiteY5" fmla="*/ 419211 h 1855344"/>
              <a:gd name="connsiteX6" fmla="*/ 4227974 w 7563530"/>
              <a:gd name="connsiteY6" fmla="*/ 401626 h 1855344"/>
              <a:gd name="connsiteX7" fmla="*/ 4324690 w 7563530"/>
              <a:gd name="connsiteY7" fmla="*/ 410419 h 1855344"/>
              <a:gd name="connsiteX8" fmla="*/ 4351067 w 7563530"/>
              <a:gd name="connsiteY8" fmla="*/ 419211 h 1855344"/>
              <a:gd name="connsiteX9" fmla="*/ 4447782 w 7563530"/>
              <a:gd name="connsiteY9" fmla="*/ 428003 h 1855344"/>
              <a:gd name="connsiteX10" fmla="*/ 4869813 w 7563530"/>
              <a:gd name="connsiteY10" fmla="*/ 471965 h 1855344"/>
              <a:gd name="connsiteX11" fmla="*/ 5291843 w 7563530"/>
              <a:gd name="connsiteY11" fmla="*/ 577473 h 1855344"/>
              <a:gd name="connsiteX12" fmla="*/ 5441313 w 7563530"/>
              <a:gd name="connsiteY12" fmla="*/ 568680 h 1855344"/>
              <a:gd name="connsiteX13" fmla="*/ 5933682 w 7563530"/>
              <a:gd name="connsiteY13" fmla="*/ 559888 h 1855344"/>
              <a:gd name="connsiteX14" fmla="*/ 6188659 w 7563530"/>
              <a:gd name="connsiteY14" fmla="*/ 559888 h 1855344"/>
              <a:gd name="connsiteX15" fmla="*/ 6417259 w 7563530"/>
              <a:gd name="connsiteY15" fmla="*/ 603849 h 1855344"/>
              <a:gd name="connsiteX16" fmla="*/ 6575520 w 7563530"/>
              <a:gd name="connsiteY16" fmla="*/ 612642 h 1855344"/>
              <a:gd name="connsiteX17" fmla="*/ 7515468 w 7563530"/>
              <a:gd name="connsiteY17" fmla="*/ 563538 h 1855344"/>
              <a:gd name="connsiteX18" fmla="*/ 7419582 w 7563530"/>
              <a:gd name="connsiteY18" fmla="*/ 1096219 h 1855344"/>
              <a:gd name="connsiteX19" fmla="*/ 7358036 w 7563530"/>
              <a:gd name="connsiteY19" fmla="*/ 1465496 h 1855344"/>
              <a:gd name="connsiteX20" fmla="*/ 7141545 w 7563530"/>
              <a:gd name="connsiteY20" fmla="*/ 1839086 h 1855344"/>
              <a:gd name="connsiteX21" fmla="*/ 288853 w 7563530"/>
              <a:gd name="connsiteY21" fmla="*/ 1855344 h 1855344"/>
              <a:gd name="connsiteX22" fmla="*/ 78005 w 7563530"/>
              <a:gd name="connsiteY22" fmla="*/ 1324819 h 1855344"/>
              <a:gd name="connsiteX23" fmla="*/ 42836 w 7563530"/>
              <a:gd name="connsiteY23" fmla="*/ 1210519 h 1855344"/>
              <a:gd name="connsiteX24" fmla="*/ 7667 w 7563530"/>
              <a:gd name="connsiteY24" fmla="*/ 1096219 h 1855344"/>
              <a:gd name="connsiteX25" fmla="*/ 7667 w 7563530"/>
              <a:gd name="connsiteY25" fmla="*/ 946749 h 1855344"/>
              <a:gd name="connsiteX26" fmla="*/ 109856 w 7563530"/>
              <a:gd name="connsiteY26" fmla="*/ 850697 h 1855344"/>
              <a:gd name="connsiteX27" fmla="*/ 170739 w 7563530"/>
              <a:gd name="connsiteY27" fmla="*/ 867784 h 1855344"/>
              <a:gd name="connsiteX28" fmla="*/ 286200 w 7563530"/>
              <a:gd name="connsiteY28" fmla="*/ 798441 h 1855344"/>
              <a:gd name="connsiteX29" fmla="*/ 453420 w 7563530"/>
              <a:gd name="connsiteY29" fmla="*/ 779696 h 1855344"/>
              <a:gd name="connsiteX30" fmla="*/ 635239 w 7563530"/>
              <a:gd name="connsiteY30" fmla="*/ 718979 h 1855344"/>
              <a:gd name="connsiteX31" fmla="*/ 714038 w 7563530"/>
              <a:gd name="connsiteY31" fmla="*/ 675515 h 1855344"/>
              <a:gd name="connsiteX32" fmla="*/ 878437 w 7563530"/>
              <a:gd name="connsiteY32" fmla="*/ 563041 h 1855344"/>
              <a:gd name="connsiteX33" fmla="*/ 759658 w 7563530"/>
              <a:gd name="connsiteY33" fmla="*/ 337923 h 1855344"/>
              <a:gd name="connsiteX34" fmla="*/ 899339 w 7563530"/>
              <a:gd name="connsiteY34" fmla="*/ 213337 h 1855344"/>
              <a:gd name="connsiteX35" fmla="*/ 786697 w 7563530"/>
              <a:gd name="connsiteY35" fmla="*/ 27041 h 1855344"/>
              <a:gd name="connsiteX36" fmla="*/ 1045657 w 7563530"/>
              <a:gd name="connsiteY36" fmla="*/ 0 h 1855344"/>
              <a:gd name="connsiteX0" fmla="*/ 1045657 w 7563530"/>
              <a:gd name="connsiteY0" fmla="*/ 0 h 1855344"/>
              <a:gd name="connsiteX1" fmla="*/ 3287197 w 7563530"/>
              <a:gd name="connsiteY1" fmla="*/ 357665 h 1855344"/>
              <a:gd name="connsiteX2" fmla="*/ 3691643 w 7563530"/>
              <a:gd name="connsiteY2" fmla="*/ 384042 h 1855344"/>
              <a:gd name="connsiteX3" fmla="*/ 3929036 w 7563530"/>
              <a:gd name="connsiteY3" fmla="*/ 401626 h 1855344"/>
              <a:gd name="connsiteX4" fmla="*/ 4078505 w 7563530"/>
              <a:gd name="connsiteY4" fmla="*/ 419211 h 1855344"/>
              <a:gd name="connsiteX5" fmla="*/ 4227974 w 7563530"/>
              <a:gd name="connsiteY5" fmla="*/ 401626 h 1855344"/>
              <a:gd name="connsiteX6" fmla="*/ 4324690 w 7563530"/>
              <a:gd name="connsiteY6" fmla="*/ 410419 h 1855344"/>
              <a:gd name="connsiteX7" fmla="*/ 4351067 w 7563530"/>
              <a:gd name="connsiteY7" fmla="*/ 419211 h 1855344"/>
              <a:gd name="connsiteX8" fmla="*/ 4447782 w 7563530"/>
              <a:gd name="connsiteY8" fmla="*/ 428003 h 1855344"/>
              <a:gd name="connsiteX9" fmla="*/ 4869813 w 7563530"/>
              <a:gd name="connsiteY9" fmla="*/ 471965 h 1855344"/>
              <a:gd name="connsiteX10" fmla="*/ 5291843 w 7563530"/>
              <a:gd name="connsiteY10" fmla="*/ 577473 h 1855344"/>
              <a:gd name="connsiteX11" fmla="*/ 5441313 w 7563530"/>
              <a:gd name="connsiteY11" fmla="*/ 568680 h 1855344"/>
              <a:gd name="connsiteX12" fmla="*/ 5933682 w 7563530"/>
              <a:gd name="connsiteY12" fmla="*/ 559888 h 1855344"/>
              <a:gd name="connsiteX13" fmla="*/ 6188659 w 7563530"/>
              <a:gd name="connsiteY13" fmla="*/ 559888 h 1855344"/>
              <a:gd name="connsiteX14" fmla="*/ 6417259 w 7563530"/>
              <a:gd name="connsiteY14" fmla="*/ 603849 h 1855344"/>
              <a:gd name="connsiteX15" fmla="*/ 6575520 w 7563530"/>
              <a:gd name="connsiteY15" fmla="*/ 612642 h 1855344"/>
              <a:gd name="connsiteX16" fmla="*/ 7515468 w 7563530"/>
              <a:gd name="connsiteY16" fmla="*/ 563538 h 1855344"/>
              <a:gd name="connsiteX17" fmla="*/ 7419582 w 7563530"/>
              <a:gd name="connsiteY17" fmla="*/ 1096219 h 1855344"/>
              <a:gd name="connsiteX18" fmla="*/ 7358036 w 7563530"/>
              <a:gd name="connsiteY18" fmla="*/ 1465496 h 1855344"/>
              <a:gd name="connsiteX19" fmla="*/ 7141545 w 7563530"/>
              <a:gd name="connsiteY19" fmla="*/ 1839086 h 1855344"/>
              <a:gd name="connsiteX20" fmla="*/ 288853 w 7563530"/>
              <a:gd name="connsiteY20" fmla="*/ 1855344 h 1855344"/>
              <a:gd name="connsiteX21" fmla="*/ 78005 w 7563530"/>
              <a:gd name="connsiteY21" fmla="*/ 1324819 h 1855344"/>
              <a:gd name="connsiteX22" fmla="*/ 42836 w 7563530"/>
              <a:gd name="connsiteY22" fmla="*/ 1210519 h 1855344"/>
              <a:gd name="connsiteX23" fmla="*/ 7667 w 7563530"/>
              <a:gd name="connsiteY23" fmla="*/ 1096219 h 1855344"/>
              <a:gd name="connsiteX24" fmla="*/ 7667 w 7563530"/>
              <a:gd name="connsiteY24" fmla="*/ 946749 h 1855344"/>
              <a:gd name="connsiteX25" fmla="*/ 109856 w 7563530"/>
              <a:gd name="connsiteY25" fmla="*/ 850697 h 1855344"/>
              <a:gd name="connsiteX26" fmla="*/ 170739 w 7563530"/>
              <a:gd name="connsiteY26" fmla="*/ 867784 h 1855344"/>
              <a:gd name="connsiteX27" fmla="*/ 286200 w 7563530"/>
              <a:gd name="connsiteY27" fmla="*/ 798441 h 1855344"/>
              <a:gd name="connsiteX28" fmla="*/ 453420 w 7563530"/>
              <a:gd name="connsiteY28" fmla="*/ 779696 h 1855344"/>
              <a:gd name="connsiteX29" fmla="*/ 635239 w 7563530"/>
              <a:gd name="connsiteY29" fmla="*/ 718979 h 1855344"/>
              <a:gd name="connsiteX30" fmla="*/ 714038 w 7563530"/>
              <a:gd name="connsiteY30" fmla="*/ 675515 h 1855344"/>
              <a:gd name="connsiteX31" fmla="*/ 878437 w 7563530"/>
              <a:gd name="connsiteY31" fmla="*/ 563041 h 1855344"/>
              <a:gd name="connsiteX32" fmla="*/ 759658 w 7563530"/>
              <a:gd name="connsiteY32" fmla="*/ 337923 h 1855344"/>
              <a:gd name="connsiteX33" fmla="*/ 899339 w 7563530"/>
              <a:gd name="connsiteY33" fmla="*/ 213337 h 1855344"/>
              <a:gd name="connsiteX34" fmla="*/ 786697 w 7563530"/>
              <a:gd name="connsiteY34" fmla="*/ 27041 h 1855344"/>
              <a:gd name="connsiteX35" fmla="*/ 1045657 w 7563530"/>
              <a:gd name="connsiteY35" fmla="*/ 0 h 1855344"/>
              <a:gd name="connsiteX0" fmla="*/ 1045657 w 7563530"/>
              <a:gd name="connsiteY0" fmla="*/ 0 h 1855344"/>
              <a:gd name="connsiteX1" fmla="*/ 3691643 w 7563530"/>
              <a:gd name="connsiteY1" fmla="*/ 384042 h 1855344"/>
              <a:gd name="connsiteX2" fmla="*/ 3929036 w 7563530"/>
              <a:gd name="connsiteY2" fmla="*/ 401626 h 1855344"/>
              <a:gd name="connsiteX3" fmla="*/ 4078505 w 7563530"/>
              <a:gd name="connsiteY3" fmla="*/ 419211 h 1855344"/>
              <a:gd name="connsiteX4" fmla="*/ 4227974 w 7563530"/>
              <a:gd name="connsiteY4" fmla="*/ 401626 h 1855344"/>
              <a:gd name="connsiteX5" fmla="*/ 4324690 w 7563530"/>
              <a:gd name="connsiteY5" fmla="*/ 410419 h 1855344"/>
              <a:gd name="connsiteX6" fmla="*/ 4351067 w 7563530"/>
              <a:gd name="connsiteY6" fmla="*/ 419211 h 1855344"/>
              <a:gd name="connsiteX7" fmla="*/ 4447782 w 7563530"/>
              <a:gd name="connsiteY7" fmla="*/ 428003 h 1855344"/>
              <a:gd name="connsiteX8" fmla="*/ 4869813 w 7563530"/>
              <a:gd name="connsiteY8" fmla="*/ 471965 h 1855344"/>
              <a:gd name="connsiteX9" fmla="*/ 5291843 w 7563530"/>
              <a:gd name="connsiteY9" fmla="*/ 577473 h 1855344"/>
              <a:gd name="connsiteX10" fmla="*/ 5441313 w 7563530"/>
              <a:gd name="connsiteY10" fmla="*/ 568680 h 1855344"/>
              <a:gd name="connsiteX11" fmla="*/ 5933682 w 7563530"/>
              <a:gd name="connsiteY11" fmla="*/ 559888 h 1855344"/>
              <a:gd name="connsiteX12" fmla="*/ 6188659 w 7563530"/>
              <a:gd name="connsiteY12" fmla="*/ 559888 h 1855344"/>
              <a:gd name="connsiteX13" fmla="*/ 6417259 w 7563530"/>
              <a:gd name="connsiteY13" fmla="*/ 603849 h 1855344"/>
              <a:gd name="connsiteX14" fmla="*/ 6575520 w 7563530"/>
              <a:gd name="connsiteY14" fmla="*/ 612642 h 1855344"/>
              <a:gd name="connsiteX15" fmla="*/ 7515468 w 7563530"/>
              <a:gd name="connsiteY15" fmla="*/ 563538 h 1855344"/>
              <a:gd name="connsiteX16" fmla="*/ 7419582 w 7563530"/>
              <a:gd name="connsiteY16" fmla="*/ 1096219 h 1855344"/>
              <a:gd name="connsiteX17" fmla="*/ 7358036 w 7563530"/>
              <a:gd name="connsiteY17" fmla="*/ 1465496 h 1855344"/>
              <a:gd name="connsiteX18" fmla="*/ 7141545 w 7563530"/>
              <a:gd name="connsiteY18" fmla="*/ 1839086 h 1855344"/>
              <a:gd name="connsiteX19" fmla="*/ 288853 w 7563530"/>
              <a:gd name="connsiteY19" fmla="*/ 1855344 h 1855344"/>
              <a:gd name="connsiteX20" fmla="*/ 78005 w 7563530"/>
              <a:gd name="connsiteY20" fmla="*/ 1324819 h 1855344"/>
              <a:gd name="connsiteX21" fmla="*/ 42836 w 7563530"/>
              <a:gd name="connsiteY21" fmla="*/ 1210519 h 1855344"/>
              <a:gd name="connsiteX22" fmla="*/ 7667 w 7563530"/>
              <a:gd name="connsiteY22" fmla="*/ 1096219 h 1855344"/>
              <a:gd name="connsiteX23" fmla="*/ 7667 w 7563530"/>
              <a:gd name="connsiteY23" fmla="*/ 946749 h 1855344"/>
              <a:gd name="connsiteX24" fmla="*/ 109856 w 7563530"/>
              <a:gd name="connsiteY24" fmla="*/ 850697 h 1855344"/>
              <a:gd name="connsiteX25" fmla="*/ 170739 w 7563530"/>
              <a:gd name="connsiteY25" fmla="*/ 867784 h 1855344"/>
              <a:gd name="connsiteX26" fmla="*/ 286200 w 7563530"/>
              <a:gd name="connsiteY26" fmla="*/ 798441 h 1855344"/>
              <a:gd name="connsiteX27" fmla="*/ 453420 w 7563530"/>
              <a:gd name="connsiteY27" fmla="*/ 779696 h 1855344"/>
              <a:gd name="connsiteX28" fmla="*/ 635239 w 7563530"/>
              <a:gd name="connsiteY28" fmla="*/ 718979 h 1855344"/>
              <a:gd name="connsiteX29" fmla="*/ 714038 w 7563530"/>
              <a:gd name="connsiteY29" fmla="*/ 675515 h 1855344"/>
              <a:gd name="connsiteX30" fmla="*/ 878437 w 7563530"/>
              <a:gd name="connsiteY30" fmla="*/ 563041 h 1855344"/>
              <a:gd name="connsiteX31" fmla="*/ 759658 w 7563530"/>
              <a:gd name="connsiteY31" fmla="*/ 337923 h 1855344"/>
              <a:gd name="connsiteX32" fmla="*/ 899339 w 7563530"/>
              <a:gd name="connsiteY32" fmla="*/ 213337 h 1855344"/>
              <a:gd name="connsiteX33" fmla="*/ 786697 w 7563530"/>
              <a:gd name="connsiteY33" fmla="*/ 27041 h 1855344"/>
              <a:gd name="connsiteX34" fmla="*/ 1045657 w 7563530"/>
              <a:gd name="connsiteY34" fmla="*/ 0 h 1855344"/>
              <a:gd name="connsiteX0" fmla="*/ 1045657 w 7563530"/>
              <a:gd name="connsiteY0" fmla="*/ 0 h 1855344"/>
              <a:gd name="connsiteX1" fmla="*/ 3929036 w 7563530"/>
              <a:gd name="connsiteY1" fmla="*/ 401626 h 1855344"/>
              <a:gd name="connsiteX2" fmla="*/ 4078505 w 7563530"/>
              <a:gd name="connsiteY2" fmla="*/ 419211 h 1855344"/>
              <a:gd name="connsiteX3" fmla="*/ 4227974 w 7563530"/>
              <a:gd name="connsiteY3" fmla="*/ 401626 h 1855344"/>
              <a:gd name="connsiteX4" fmla="*/ 4324690 w 7563530"/>
              <a:gd name="connsiteY4" fmla="*/ 410419 h 1855344"/>
              <a:gd name="connsiteX5" fmla="*/ 4351067 w 7563530"/>
              <a:gd name="connsiteY5" fmla="*/ 419211 h 1855344"/>
              <a:gd name="connsiteX6" fmla="*/ 4447782 w 7563530"/>
              <a:gd name="connsiteY6" fmla="*/ 428003 h 1855344"/>
              <a:gd name="connsiteX7" fmla="*/ 4869813 w 7563530"/>
              <a:gd name="connsiteY7" fmla="*/ 471965 h 1855344"/>
              <a:gd name="connsiteX8" fmla="*/ 5291843 w 7563530"/>
              <a:gd name="connsiteY8" fmla="*/ 577473 h 1855344"/>
              <a:gd name="connsiteX9" fmla="*/ 5441313 w 7563530"/>
              <a:gd name="connsiteY9" fmla="*/ 568680 h 1855344"/>
              <a:gd name="connsiteX10" fmla="*/ 5933682 w 7563530"/>
              <a:gd name="connsiteY10" fmla="*/ 559888 h 1855344"/>
              <a:gd name="connsiteX11" fmla="*/ 6188659 w 7563530"/>
              <a:gd name="connsiteY11" fmla="*/ 559888 h 1855344"/>
              <a:gd name="connsiteX12" fmla="*/ 6417259 w 7563530"/>
              <a:gd name="connsiteY12" fmla="*/ 603849 h 1855344"/>
              <a:gd name="connsiteX13" fmla="*/ 6575520 w 7563530"/>
              <a:gd name="connsiteY13" fmla="*/ 612642 h 1855344"/>
              <a:gd name="connsiteX14" fmla="*/ 7515468 w 7563530"/>
              <a:gd name="connsiteY14" fmla="*/ 563538 h 1855344"/>
              <a:gd name="connsiteX15" fmla="*/ 7419582 w 7563530"/>
              <a:gd name="connsiteY15" fmla="*/ 1096219 h 1855344"/>
              <a:gd name="connsiteX16" fmla="*/ 7358036 w 7563530"/>
              <a:gd name="connsiteY16" fmla="*/ 1465496 h 1855344"/>
              <a:gd name="connsiteX17" fmla="*/ 7141545 w 7563530"/>
              <a:gd name="connsiteY17" fmla="*/ 1839086 h 1855344"/>
              <a:gd name="connsiteX18" fmla="*/ 288853 w 7563530"/>
              <a:gd name="connsiteY18" fmla="*/ 1855344 h 1855344"/>
              <a:gd name="connsiteX19" fmla="*/ 78005 w 7563530"/>
              <a:gd name="connsiteY19" fmla="*/ 1324819 h 1855344"/>
              <a:gd name="connsiteX20" fmla="*/ 42836 w 7563530"/>
              <a:gd name="connsiteY20" fmla="*/ 1210519 h 1855344"/>
              <a:gd name="connsiteX21" fmla="*/ 7667 w 7563530"/>
              <a:gd name="connsiteY21" fmla="*/ 1096219 h 1855344"/>
              <a:gd name="connsiteX22" fmla="*/ 7667 w 7563530"/>
              <a:gd name="connsiteY22" fmla="*/ 946749 h 1855344"/>
              <a:gd name="connsiteX23" fmla="*/ 109856 w 7563530"/>
              <a:gd name="connsiteY23" fmla="*/ 850697 h 1855344"/>
              <a:gd name="connsiteX24" fmla="*/ 170739 w 7563530"/>
              <a:gd name="connsiteY24" fmla="*/ 867784 h 1855344"/>
              <a:gd name="connsiteX25" fmla="*/ 286200 w 7563530"/>
              <a:gd name="connsiteY25" fmla="*/ 798441 h 1855344"/>
              <a:gd name="connsiteX26" fmla="*/ 453420 w 7563530"/>
              <a:gd name="connsiteY26" fmla="*/ 779696 h 1855344"/>
              <a:gd name="connsiteX27" fmla="*/ 635239 w 7563530"/>
              <a:gd name="connsiteY27" fmla="*/ 718979 h 1855344"/>
              <a:gd name="connsiteX28" fmla="*/ 714038 w 7563530"/>
              <a:gd name="connsiteY28" fmla="*/ 675515 h 1855344"/>
              <a:gd name="connsiteX29" fmla="*/ 878437 w 7563530"/>
              <a:gd name="connsiteY29" fmla="*/ 563041 h 1855344"/>
              <a:gd name="connsiteX30" fmla="*/ 759658 w 7563530"/>
              <a:gd name="connsiteY30" fmla="*/ 337923 h 1855344"/>
              <a:gd name="connsiteX31" fmla="*/ 899339 w 7563530"/>
              <a:gd name="connsiteY31" fmla="*/ 213337 h 1855344"/>
              <a:gd name="connsiteX32" fmla="*/ 786697 w 7563530"/>
              <a:gd name="connsiteY32" fmla="*/ 27041 h 1855344"/>
              <a:gd name="connsiteX33" fmla="*/ 1045657 w 7563530"/>
              <a:gd name="connsiteY33" fmla="*/ 0 h 1855344"/>
              <a:gd name="connsiteX0" fmla="*/ 1045657 w 7563530"/>
              <a:gd name="connsiteY0" fmla="*/ 0 h 1855344"/>
              <a:gd name="connsiteX1" fmla="*/ 4078505 w 7563530"/>
              <a:gd name="connsiteY1" fmla="*/ 419211 h 1855344"/>
              <a:gd name="connsiteX2" fmla="*/ 4227974 w 7563530"/>
              <a:gd name="connsiteY2" fmla="*/ 401626 h 1855344"/>
              <a:gd name="connsiteX3" fmla="*/ 4324690 w 7563530"/>
              <a:gd name="connsiteY3" fmla="*/ 410419 h 1855344"/>
              <a:gd name="connsiteX4" fmla="*/ 4351067 w 7563530"/>
              <a:gd name="connsiteY4" fmla="*/ 419211 h 1855344"/>
              <a:gd name="connsiteX5" fmla="*/ 4447782 w 7563530"/>
              <a:gd name="connsiteY5" fmla="*/ 428003 h 1855344"/>
              <a:gd name="connsiteX6" fmla="*/ 4869813 w 7563530"/>
              <a:gd name="connsiteY6" fmla="*/ 471965 h 1855344"/>
              <a:gd name="connsiteX7" fmla="*/ 5291843 w 7563530"/>
              <a:gd name="connsiteY7" fmla="*/ 577473 h 1855344"/>
              <a:gd name="connsiteX8" fmla="*/ 5441313 w 7563530"/>
              <a:gd name="connsiteY8" fmla="*/ 568680 h 1855344"/>
              <a:gd name="connsiteX9" fmla="*/ 5933682 w 7563530"/>
              <a:gd name="connsiteY9" fmla="*/ 559888 h 1855344"/>
              <a:gd name="connsiteX10" fmla="*/ 6188659 w 7563530"/>
              <a:gd name="connsiteY10" fmla="*/ 559888 h 1855344"/>
              <a:gd name="connsiteX11" fmla="*/ 6417259 w 7563530"/>
              <a:gd name="connsiteY11" fmla="*/ 603849 h 1855344"/>
              <a:gd name="connsiteX12" fmla="*/ 6575520 w 7563530"/>
              <a:gd name="connsiteY12" fmla="*/ 612642 h 1855344"/>
              <a:gd name="connsiteX13" fmla="*/ 7515468 w 7563530"/>
              <a:gd name="connsiteY13" fmla="*/ 563538 h 1855344"/>
              <a:gd name="connsiteX14" fmla="*/ 7419582 w 7563530"/>
              <a:gd name="connsiteY14" fmla="*/ 1096219 h 1855344"/>
              <a:gd name="connsiteX15" fmla="*/ 7358036 w 7563530"/>
              <a:gd name="connsiteY15" fmla="*/ 1465496 h 1855344"/>
              <a:gd name="connsiteX16" fmla="*/ 7141545 w 7563530"/>
              <a:gd name="connsiteY16" fmla="*/ 1839086 h 1855344"/>
              <a:gd name="connsiteX17" fmla="*/ 288853 w 7563530"/>
              <a:gd name="connsiteY17" fmla="*/ 1855344 h 1855344"/>
              <a:gd name="connsiteX18" fmla="*/ 78005 w 7563530"/>
              <a:gd name="connsiteY18" fmla="*/ 1324819 h 1855344"/>
              <a:gd name="connsiteX19" fmla="*/ 42836 w 7563530"/>
              <a:gd name="connsiteY19" fmla="*/ 1210519 h 1855344"/>
              <a:gd name="connsiteX20" fmla="*/ 7667 w 7563530"/>
              <a:gd name="connsiteY20" fmla="*/ 1096219 h 1855344"/>
              <a:gd name="connsiteX21" fmla="*/ 7667 w 7563530"/>
              <a:gd name="connsiteY21" fmla="*/ 946749 h 1855344"/>
              <a:gd name="connsiteX22" fmla="*/ 109856 w 7563530"/>
              <a:gd name="connsiteY22" fmla="*/ 850697 h 1855344"/>
              <a:gd name="connsiteX23" fmla="*/ 170739 w 7563530"/>
              <a:gd name="connsiteY23" fmla="*/ 867784 h 1855344"/>
              <a:gd name="connsiteX24" fmla="*/ 286200 w 7563530"/>
              <a:gd name="connsiteY24" fmla="*/ 798441 h 1855344"/>
              <a:gd name="connsiteX25" fmla="*/ 453420 w 7563530"/>
              <a:gd name="connsiteY25" fmla="*/ 779696 h 1855344"/>
              <a:gd name="connsiteX26" fmla="*/ 635239 w 7563530"/>
              <a:gd name="connsiteY26" fmla="*/ 718979 h 1855344"/>
              <a:gd name="connsiteX27" fmla="*/ 714038 w 7563530"/>
              <a:gd name="connsiteY27" fmla="*/ 675515 h 1855344"/>
              <a:gd name="connsiteX28" fmla="*/ 878437 w 7563530"/>
              <a:gd name="connsiteY28" fmla="*/ 563041 h 1855344"/>
              <a:gd name="connsiteX29" fmla="*/ 759658 w 7563530"/>
              <a:gd name="connsiteY29" fmla="*/ 337923 h 1855344"/>
              <a:gd name="connsiteX30" fmla="*/ 899339 w 7563530"/>
              <a:gd name="connsiteY30" fmla="*/ 213337 h 1855344"/>
              <a:gd name="connsiteX31" fmla="*/ 786697 w 7563530"/>
              <a:gd name="connsiteY31" fmla="*/ 27041 h 1855344"/>
              <a:gd name="connsiteX32" fmla="*/ 1045657 w 7563530"/>
              <a:gd name="connsiteY32" fmla="*/ 0 h 1855344"/>
              <a:gd name="connsiteX0" fmla="*/ 1045657 w 7563530"/>
              <a:gd name="connsiteY0" fmla="*/ 0 h 1855344"/>
              <a:gd name="connsiteX1" fmla="*/ 4227974 w 7563530"/>
              <a:gd name="connsiteY1" fmla="*/ 401626 h 1855344"/>
              <a:gd name="connsiteX2" fmla="*/ 4324690 w 7563530"/>
              <a:gd name="connsiteY2" fmla="*/ 410419 h 1855344"/>
              <a:gd name="connsiteX3" fmla="*/ 4351067 w 7563530"/>
              <a:gd name="connsiteY3" fmla="*/ 419211 h 1855344"/>
              <a:gd name="connsiteX4" fmla="*/ 4447782 w 7563530"/>
              <a:gd name="connsiteY4" fmla="*/ 428003 h 1855344"/>
              <a:gd name="connsiteX5" fmla="*/ 4869813 w 7563530"/>
              <a:gd name="connsiteY5" fmla="*/ 471965 h 1855344"/>
              <a:gd name="connsiteX6" fmla="*/ 5291843 w 7563530"/>
              <a:gd name="connsiteY6" fmla="*/ 577473 h 1855344"/>
              <a:gd name="connsiteX7" fmla="*/ 5441313 w 7563530"/>
              <a:gd name="connsiteY7" fmla="*/ 568680 h 1855344"/>
              <a:gd name="connsiteX8" fmla="*/ 5933682 w 7563530"/>
              <a:gd name="connsiteY8" fmla="*/ 559888 h 1855344"/>
              <a:gd name="connsiteX9" fmla="*/ 6188659 w 7563530"/>
              <a:gd name="connsiteY9" fmla="*/ 559888 h 1855344"/>
              <a:gd name="connsiteX10" fmla="*/ 6417259 w 7563530"/>
              <a:gd name="connsiteY10" fmla="*/ 603849 h 1855344"/>
              <a:gd name="connsiteX11" fmla="*/ 6575520 w 7563530"/>
              <a:gd name="connsiteY11" fmla="*/ 612642 h 1855344"/>
              <a:gd name="connsiteX12" fmla="*/ 7515468 w 7563530"/>
              <a:gd name="connsiteY12" fmla="*/ 563538 h 1855344"/>
              <a:gd name="connsiteX13" fmla="*/ 7419582 w 7563530"/>
              <a:gd name="connsiteY13" fmla="*/ 1096219 h 1855344"/>
              <a:gd name="connsiteX14" fmla="*/ 7358036 w 7563530"/>
              <a:gd name="connsiteY14" fmla="*/ 1465496 h 1855344"/>
              <a:gd name="connsiteX15" fmla="*/ 7141545 w 7563530"/>
              <a:gd name="connsiteY15" fmla="*/ 1839086 h 1855344"/>
              <a:gd name="connsiteX16" fmla="*/ 288853 w 7563530"/>
              <a:gd name="connsiteY16" fmla="*/ 1855344 h 1855344"/>
              <a:gd name="connsiteX17" fmla="*/ 78005 w 7563530"/>
              <a:gd name="connsiteY17" fmla="*/ 1324819 h 1855344"/>
              <a:gd name="connsiteX18" fmla="*/ 42836 w 7563530"/>
              <a:gd name="connsiteY18" fmla="*/ 1210519 h 1855344"/>
              <a:gd name="connsiteX19" fmla="*/ 7667 w 7563530"/>
              <a:gd name="connsiteY19" fmla="*/ 1096219 h 1855344"/>
              <a:gd name="connsiteX20" fmla="*/ 7667 w 7563530"/>
              <a:gd name="connsiteY20" fmla="*/ 946749 h 1855344"/>
              <a:gd name="connsiteX21" fmla="*/ 109856 w 7563530"/>
              <a:gd name="connsiteY21" fmla="*/ 850697 h 1855344"/>
              <a:gd name="connsiteX22" fmla="*/ 170739 w 7563530"/>
              <a:gd name="connsiteY22" fmla="*/ 867784 h 1855344"/>
              <a:gd name="connsiteX23" fmla="*/ 286200 w 7563530"/>
              <a:gd name="connsiteY23" fmla="*/ 798441 h 1855344"/>
              <a:gd name="connsiteX24" fmla="*/ 453420 w 7563530"/>
              <a:gd name="connsiteY24" fmla="*/ 779696 h 1855344"/>
              <a:gd name="connsiteX25" fmla="*/ 635239 w 7563530"/>
              <a:gd name="connsiteY25" fmla="*/ 718979 h 1855344"/>
              <a:gd name="connsiteX26" fmla="*/ 714038 w 7563530"/>
              <a:gd name="connsiteY26" fmla="*/ 675515 h 1855344"/>
              <a:gd name="connsiteX27" fmla="*/ 878437 w 7563530"/>
              <a:gd name="connsiteY27" fmla="*/ 563041 h 1855344"/>
              <a:gd name="connsiteX28" fmla="*/ 759658 w 7563530"/>
              <a:gd name="connsiteY28" fmla="*/ 337923 h 1855344"/>
              <a:gd name="connsiteX29" fmla="*/ 899339 w 7563530"/>
              <a:gd name="connsiteY29" fmla="*/ 213337 h 1855344"/>
              <a:gd name="connsiteX30" fmla="*/ 786697 w 7563530"/>
              <a:gd name="connsiteY30" fmla="*/ 27041 h 1855344"/>
              <a:gd name="connsiteX31" fmla="*/ 1045657 w 7563530"/>
              <a:gd name="connsiteY31" fmla="*/ 0 h 1855344"/>
              <a:gd name="connsiteX0" fmla="*/ 1045657 w 7563530"/>
              <a:gd name="connsiteY0" fmla="*/ 0 h 1855344"/>
              <a:gd name="connsiteX1" fmla="*/ 4324690 w 7563530"/>
              <a:gd name="connsiteY1" fmla="*/ 410419 h 1855344"/>
              <a:gd name="connsiteX2" fmla="*/ 4351067 w 7563530"/>
              <a:gd name="connsiteY2" fmla="*/ 419211 h 1855344"/>
              <a:gd name="connsiteX3" fmla="*/ 4447782 w 7563530"/>
              <a:gd name="connsiteY3" fmla="*/ 428003 h 1855344"/>
              <a:gd name="connsiteX4" fmla="*/ 4869813 w 7563530"/>
              <a:gd name="connsiteY4" fmla="*/ 471965 h 1855344"/>
              <a:gd name="connsiteX5" fmla="*/ 5291843 w 7563530"/>
              <a:gd name="connsiteY5" fmla="*/ 577473 h 1855344"/>
              <a:gd name="connsiteX6" fmla="*/ 5441313 w 7563530"/>
              <a:gd name="connsiteY6" fmla="*/ 568680 h 1855344"/>
              <a:gd name="connsiteX7" fmla="*/ 5933682 w 7563530"/>
              <a:gd name="connsiteY7" fmla="*/ 559888 h 1855344"/>
              <a:gd name="connsiteX8" fmla="*/ 6188659 w 7563530"/>
              <a:gd name="connsiteY8" fmla="*/ 559888 h 1855344"/>
              <a:gd name="connsiteX9" fmla="*/ 6417259 w 7563530"/>
              <a:gd name="connsiteY9" fmla="*/ 603849 h 1855344"/>
              <a:gd name="connsiteX10" fmla="*/ 6575520 w 7563530"/>
              <a:gd name="connsiteY10" fmla="*/ 612642 h 1855344"/>
              <a:gd name="connsiteX11" fmla="*/ 7515468 w 7563530"/>
              <a:gd name="connsiteY11" fmla="*/ 563538 h 1855344"/>
              <a:gd name="connsiteX12" fmla="*/ 7419582 w 7563530"/>
              <a:gd name="connsiteY12" fmla="*/ 1096219 h 1855344"/>
              <a:gd name="connsiteX13" fmla="*/ 7358036 w 7563530"/>
              <a:gd name="connsiteY13" fmla="*/ 1465496 h 1855344"/>
              <a:gd name="connsiteX14" fmla="*/ 7141545 w 7563530"/>
              <a:gd name="connsiteY14" fmla="*/ 1839086 h 1855344"/>
              <a:gd name="connsiteX15" fmla="*/ 288853 w 7563530"/>
              <a:gd name="connsiteY15" fmla="*/ 1855344 h 1855344"/>
              <a:gd name="connsiteX16" fmla="*/ 78005 w 7563530"/>
              <a:gd name="connsiteY16" fmla="*/ 1324819 h 1855344"/>
              <a:gd name="connsiteX17" fmla="*/ 42836 w 7563530"/>
              <a:gd name="connsiteY17" fmla="*/ 1210519 h 1855344"/>
              <a:gd name="connsiteX18" fmla="*/ 7667 w 7563530"/>
              <a:gd name="connsiteY18" fmla="*/ 1096219 h 1855344"/>
              <a:gd name="connsiteX19" fmla="*/ 7667 w 7563530"/>
              <a:gd name="connsiteY19" fmla="*/ 946749 h 1855344"/>
              <a:gd name="connsiteX20" fmla="*/ 109856 w 7563530"/>
              <a:gd name="connsiteY20" fmla="*/ 850697 h 1855344"/>
              <a:gd name="connsiteX21" fmla="*/ 170739 w 7563530"/>
              <a:gd name="connsiteY21" fmla="*/ 867784 h 1855344"/>
              <a:gd name="connsiteX22" fmla="*/ 286200 w 7563530"/>
              <a:gd name="connsiteY22" fmla="*/ 798441 h 1855344"/>
              <a:gd name="connsiteX23" fmla="*/ 453420 w 7563530"/>
              <a:gd name="connsiteY23" fmla="*/ 779696 h 1855344"/>
              <a:gd name="connsiteX24" fmla="*/ 635239 w 7563530"/>
              <a:gd name="connsiteY24" fmla="*/ 718979 h 1855344"/>
              <a:gd name="connsiteX25" fmla="*/ 714038 w 7563530"/>
              <a:gd name="connsiteY25" fmla="*/ 675515 h 1855344"/>
              <a:gd name="connsiteX26" fmla="*/ 878437 w 7563530"/>
              <a:gd name="connsiteY26" fmla="*/ 563041 h 1855344"/>
              <a:gd name="connsiteX27" fmla="*/ 759658 w 7563530"/>
              <a:gd name="connsiteY27" fmla="*/ 337923 h 1855344"/>
              <a:gd name="connsiteX28" fmla="*/ 899339 w 7563530"/>
              <a:gd name="connsiteY28" fmla="*/ 213337 h 1855344"/>
              <a:gd name="connsiteX29" fmla="*/ 786697 w 7563530"/>
              <a:gd name="connsiteY29" fmla="*/ 27041 h 1855344"/>
              <a:gd name="connsiteX30" fmla="*/ 1045657 w 7563530"/>
              <a:gd name="connsiteY30" fmla="*/ 0 h 1855344"/>
              <a:gd name="connsiteX0" fmla="*/ 1045657 w 7563530"/>
              <a:gd name="connsiteY0" fmla="*/ 0 h 1855344"/>
              <a:gd name="connsiteX1" fmla="*/ 4324690 w 7563530"/>
              <a:gd name="connsiteY1" fmla="*/ 410419 h 1855344"/>
              <a:gd name="connsiteX2" fmla="*/ 4447782 w 7563530"/>
              <a:gd name="connsiteY2" fmla="*/ 428003 h 1855344"/>
              <a:gd name="connsiteX3" fmla="*/ 4869813 w 7563530"/>
              <a:gd name="connsiteY3" fmla="*/ 471965 h 1855344"/>
              <a:gd name="connsiteX4" fmla="*/ 5291843 w 7563530"/>
              <a:gd name="connsiteY4" fmla="*/ 577473 h 1855344"/>
              <a:gd name="connsiteX5" fmla="*/ 5441313 w 7563530"/>
              <a:gd name="connsiteY5" fmla="*/ 568680 h 1855344"/>
              <a:gd name="connsiteX6" fmla="*/ 5933682 w 7563530"/>
              <a:gd name="connsiteY6" fmla="*/ 559888 h 1855344"/>
              <a:gd name="connsiteX7" fmla="*/ 6188659 w 7563530"/>
              <a:gd name="connsiteY7" fmla="*/ 559888 h 1855344"/>
              <a:gd name="connsiteX8" fmla="*/ 6417259 w 7563530"/>
              <a:gd name="connsiteY8" fmla="*/ 603849 h 1855344"/>
              <a:gd name="connsiteX9" fmla="*/ 6575520 w 7563530"/>
              <a:gd name="connsiteY9" fmla="*/ 612642 h 1855344"/>
              <a:gd name="connsiteX10" fmla="*/ 7515468 w 7563530"/>
              <a:gd name="connsiteY10" fmla="*/ 563538 h 1855344"/>
              <a:gd name="connsiteX11" fmla="*/ 7419582 w 7563530"/>
              <a:gd name="connsiteY11" fmla="*/ 1096219 h 1855344"/>
              <a:gd name="connsiteX12" fmla="*/ 7358036 w 7563530"/>
              <a:gd name="connsiteY12" fmla="*/ 1465496 h 1855344"/>
              <a:gd name="connsiteX13" fmla="*/ 7141545 w 7563530"/>
              <a:gd name="connsiteY13" fmla="*/ 1839086 h 1855344"/>
              <a:gd name="connsiteX14" fmla="*/ 288853 w 7563530"/>
              <a:gd name="connsiteY14" fmla="*/ 1855344 h 1855344"/>
              <a:gd name="connsiteX15" fmla="*/ 78005 w 7563530"/>
              <a:gd name="connsiteY15" fmla="*/ 1324819 h 1855344"/>
              <a:gd name="connsiteX16" fmla="*/ 42836 w 7563530"/>
              <a:gd name="connsiteY16" fmla="*/ 1210519 h 1855344"/>
              <a:gd name="connsiteX17" fmla="*/ 7667 w 7563530"/>
              <a:gd name="connsiteY17" fmla="*/ 1096219 h 1855344"/>
              <a:gd name="connsiteX18" fmla="*/ 7667 w 7563530"/>
              <a:gd name="connsiteY18" fmla="*/ 946749 h 1855344"/>
              <a:gd name="connsiteX19" fmla="*/ 109856 w 7563530"/>
              <a:gd name="connsiteY19" fmla="*/ 850697 h 1855344"/>
              <a:gd name="connsiteX20" fmla="*/ 170739 w 7563530"/>
              <a:gd name="connsiteY20" fmla="*/ 867784 h 1855344"/>
              <a:gd name="connsiteX21" fmla="*/ 286200 w 7563530"/>
              <a:gd name="connsiteY21" fmla="*/ 798441 h 1855344"/>
              <a:gd name="connsiteX22" fmla="*/ 453420 w 7563530"/>
              <a:gd name="connsiteY22" fmla="*/ 779696 h 1855344"/>
              <a:gd name="connsiteX23" fmla="*/ 635239 w 7563530"/>
              <a:gd name="connsiteY23" fmla="*/ 718979 h 1855344"/>
              <a:gd name="connsiteX24" fmla="*/ 714038 w 7563530"/>
              <a:gd name="connsiteY24" fmla="*/ 675515 h 1855344"/>
              <a:gd name="connsiteX25" fmla="*/ 878437 w 7563530"/>
              <a:gd name="connsiteY25" fmla="*/ 563041 h 1855344"/>
              <a:gd name="connsiteX26" fmla="*/ 759658 w 7563530"/>
              <a:gd name="connsiteY26" fmla="*/ 337923 h 1855344"/>
              <a:gd name="connsiteX27" fmla="*/ 899339 w 7563530"/>
              <a:gd name="connsiteY27" fmla="*/ 213337 h 1855344"/>
              <a:gd name="connsiteX28" fmla="*/ 786697 w 7563530"/>
              <a:gd name="connsiteY28" fmla="*/ 27041 h 1855344"/>
              <a:gd name="connsiteX29" fmla="*/ 1045657 w 7563530"/>
              <a:gd name="connsiteY29" fmla="*/ 0 h 1855344"/>
              <a:gd name="connsiteX0" fmla="*/ 1045657 w 7563530"/>
              <a:gd name="connsiteY0" fmla="*/ 0 h 1855344"/>
              <a:gd name="connsiteX1" fmla="*/ 4447782 w 7563530"/>
              <a:gd name="connsiteY1" fmla="*/ 428003 h 1855344"/>
              <a:gd name="connsiteX2" fmla="*/ 4869813 w 7563530"/>
              <a:gd name="connsiteY2" fmla="*/ 471965 h 1855344"/>
              <a:gd name="connsiteX3" fmla="*/ 5291843 w 7563530"/>
              <a:gd name="connsiteY3" fmla="*/ 577473 h 1855344"/>
              <a:gd name="connsiteX4" fmla="*/ 5441313 w 7563530"/>
              <a:gd name="connsiteY4" fmla="*/ 568680 h 1855344"/>
              <a:gd name="connsiteX5" fmla="*/ 5933682 w 7563530"/>
              <a:gd name="connsiteY5" fmla="*/ 559888 h 1855344"/>
              <a:gd name="connsiteX6" fmla="*/ 6188659 w 7563530"/>
              <a:gd name="connsiteY6" fmla="*/ 559888 h 1855344"/>
              <a:gd name="connsiteX7" fmla="*/ 6417259 w 7563530"/>
              <a:gd name="connsiteY7" fmla="*/ 603849 h 1855344"/>
              <a:gd name="connsiteX8" fmla="*/ 6575520 w 7563530"/>
              <a:gd name="connsiteY8" fmla="*/ 612642 h 1855344"/>
              <a:gd name="connsiteX9" fmla="*/ 7515468 w 7563530"/>
              <a:gd name="connsiteY9" fmla="*/ 563538 h 1855344"/>
              <a:gd name="connsiteX10" fmla="*/ 7419582 w 7563530"/>
              <a:gd name="connsiteY10" fmla="*/ 1096219 h 1855344"/>
              <a:gd name="connsiteX11" fmla="*/ 7358036 w 7563530"/>
              <a:gd name="connsiteY11" fmla="*/ 1465496 h 1855344"/>
              <a:gd name="connsiteX12" fmla="*/ 7141545 w 7563530"/>
              <a:gd name="connsiteY12" fmla="*/ 1839086 h 1855344"/>
              <a:gd name="connsiteX13" fmla="*/ 288853 w 7563530"/>
              <a:gd name="connsiteY13" fmla="*/ 1855344 h 1855344"/>
              <a:gd name="connsiteX14" fmla="*/ 78005 w 7563530"/>
              <a:gd name="connsiteY14" fmla="*/ 1324819 h 1855344"/>
              <a:gd name="connsiteX15" fmla="*/ 42836 w 7563530"/>
              <a:gd name="connsiteY15" fmla="*/ 1210519 h 1855344"/>
              <a:gd name="connsiteX16" fmla="*/ 7667 w 7563530"/>
              <a:gd name="connsiteY16" fmla="*/ 1096219 h 1855344"/>
              <a:gd name="connsiteX17" fmla="*/ 7667 w 7563530"/>
              <a:gd name="connsiteY17" fmla="*/ 946749 h 1855344"/>
              <a:gd name="connsiteX18" fmla="*/ 109856 w 7563530"/>
              <a:gd name="connsiteY18" fmla="*/ 850697 h 1855344"/>
              <a:gd name="connsiteX19" fmla="*/ 170739 w 7563530"/>
              <a:gd name="connsiteY19" fmla="*/ 867784 h 1855344"/>
              <a:gd name="connsiteX20" fmla="*/ 286200 w 7563530"/>
              <a:gd name="connsiteY20" fmla="*/ 798441 h 1855344"/>
              <a:gd name="connsiteX21" fmla="*/ 453420 w 7563530"/>
              <a:gd name="connsiteY21" fmla="*/ 779696 h 1855344"/>
              <a:gd name="connsiteX22" fmla="*/ 635239 w 7563530"/>
              <a:gd name="connsiteY22" fmla="*/ 718979 h 1855344"/>
              <a:gd name="connsiteX23" fmla="*/ 714038 w 7563530"/>
              <a:gd name="connsiteY23" fmla="*/ 675515 h 1855344"/>
              <a:gd name="connsiteX24" fmla="*/ 878437 w 7563530"/>
              <a:gd name="connsiteY24" fmla="*/ 563041 h 1855344"/>
              <a:gd name="connsiteX25" fmla="*/ 759658 w 7563530"/>
              <a:gd name="connsiteY25" fmla="*/ 337923 h 1855344"/>
              <a:gd name="connsiteX26" fmla="*/ 899339 w 7563530"/>
              <a:gd name="connsiteY26" fmla="*/ 213337 h 1855344"/>
              <a:gd name="connsiteX27" fmla="*/ 786697 w 7563530"/>
              <a:gd name="connsiteY27" fmla="*/ 27041 h 1855344"/>
              <a:gd name="connsiteX28" fmla="*/ 1045657 w 7563530"/>
              <a:gd name="connsiteY28" fmla="*/ 0 h 1855344"/>
              <a:gd name="connsiteX0" fmla="*/ 1045657 w 7563530"/>
              <a:gd name="connsiteY0" fmla="*/ 0 h 1855344"/>
              <a:gd name="connsiteX1" fmla="*/ 4869813 w 7563530"/>
              <a:gd name="connsiteY1" fmla="*/ 471965 h 1855344"/>
              <a:gd name="connsiteX2" fmla="*/ 5291843 w 7563530"/>
              <a:gd name="connsiteY2" fmla="*/ 577473 h 1855344"/>
              <a:gd name="connsiteX3" fmla="*/ 5441313 w 7563530"/>
              <a:gd name="connsiteY3" fmla="*/ 568680 h 1855344"/>
              <a:gd name="connsiteX4" fmla="*/ 5933682 w 7563530"/>
              <a:gd name="connsiteY4" fmla="*/ 559888 h 1855344"/>
              <a:gd name="connsiteX5" fmla="*/ 6188659 w 7563530"/>
              <a:gd name="connsiteY5" fmla="*/ 559888 h 1855344"/>
              <a:gd name="connsiteX6" fmla="*/ 6417259 w 7563530"/>
              <a:gd name="connsiteY6" fmla="*/ 603849 h 1855344"/>
              <a:gd name="connsiteX7" fmla="*/ 6575520 w 7563530"/>
              <a:gd name="connsiteY7" fmla="*/ 612642 h 1855344"/>
              <a:gd name="connsiteX8" fmla="*/ 7515468 w 7563530"/>
              <a:gd name="connsiteY8" fmla="*/ 563538 h 1855344"/>
              <a:gd name="connsiteX9" fmla="*/ 7419582 w 7563530"/>
              <a:gd name="connsiteY9" fmla="*/ 1096219 h 1855344"/>
              <a:gd name="connsiteX10" fmla="*/ 7358036 w 7563530"/>
              <a:gd name="connsiteY10" fmla="*/ 1465496 h 1855344"/>
              <a:gd name="connsiteX11" fmla="*/ 7141545 w 7563530"/>
              <a:gd name="connsiteY11" fmla="*/ 1839086 h 1855344"/>
              <a:gd name="connsiteX12" fmla="*/ 288853 w 7563530"/>
              <a:gd name="connsiteY12" fmla="*/ 1855344 h 1855344"/>
              <a:gd name="connsiteX13" fmla="*/ 78005 w 7563530"/>
              <a:gd name="connsiteY13" fmla="*/ 1324819 h 1855344"/>
              <a:gd name="connsiteX14" fmla="*/ 42836 w 7563530"/>
              <a:gd name="connsiteY14" fmla="*/ 1210519 h 1855344"/>
              <a:gd name="connsiteX15" fmla="*/ 7667 w 7563530"/>
              <a:gd name="connsiteY15" fmla="*/ 1096219 h 1855344"/>
              <a:gd name="connsiteX16" fmla="*/ 7667 w 7563530"/>
              <a:gd name="connsiteY16" fmla="*/ 946749 h 1855344"/>
              <a:gd name="connsiteX17" fmla="*/ 109856 w 7563530"/>
              <a:gd name="connsiteY17" fmla="*/ 850697 h 1855344"/>
              <a:gd name="connsiteX18" fmla="*/ 170739 w 7563530"/>
              <a:gd name="connsiteY18" fmla="*/ 867784 h 1855344"/>
              <a:gd name="connsiteX19" fmla="*/ 286200 w 7563530"/>
              <a:gd name="connsiteY19" fmla="*/ 798441 h 1855344"/>
              <a:gd name="connsiteX20" fmla="*/ 453420 w 7563530"/>
              <a:gd name="connsiteY20" fmla="*/ 779696 h 1855344"/>
              <a:gd name="connsiteX21" fmla="*/ 635239 w 7563530"/>
              <a:gd name="connsiteY21" fmla="*/ 718979 h 1855344"/>
              <a:gd name="connsiteX22" fmla="*/ 714038 w 7563530"/>
              <a:gd name="connsiteY22" fmla="*/ 675515 h 1855344"/>
              <a:gd name="connsiteX23" fmla="*/ 878437 w 7563530"/>
              <a:gd name="connsiteY23" fmla="*/ 563041 h 1855344"/>
              <a:gd name="connsiteX24" fmla="*/ 759658 w 7563530"/>
              <a:gd name="connsiteY24" fmla="*/ 337923 h 1855344"/>
              <a:gd name="connsiteX25" fmla="*/ 899339 w 7563530"/>
              <a:gd name="connsiteY25" fmla="*/ 213337 h 1855344"/>
              <a:gd name="connsiteX26" fmla="*/ 786697 w 7563530"/>
              <a:gd name="connsiteY26" fmla="*/ 27041 h 1855344"/>
              <a:gd name="connsiteX27" fmla="*/ 1045657 w 7563530"/>
              <a:gd name="connsiteY27" fmla="*/ 0 h 1855344"/>
              <a:gd name="connsiteX0" fmla="*/ 1045657 w 7563530"/>
              <a:gd name="connsiteY0" fmla="*/ 0 h 1855344"/>
              <a:gd name="connsiteX1" fmla="*/ 5291843 w 7563530"/>
              <a:gd name="connsiteY1" fmla="*/ 577473 h 1855344"/>
              <a:gd name="connsiteX2" fmla="*/ 5441313 w 7563530"/>
              <a:gd name="connsiteY2" fmla="*/ 568680 h 1855344"/>
              <a:gd name="connsiteX3" fmla="*/ 5933682 w 7563530"/>
              <a:gd name="connsiteY3" fmla="*/ 559888 h 1855344"/>
              <a:gd name="connsiteX4" fmla="*/ 6188659 w 7563530"/>
              <a:gd name="connsiteY4" fmla="*/ 559888 h 1855344"/>
              <a:gd name="connsiteX5" fmla="*/ 6417259 w 7563530"/>
              <a:gd name="connsiteY5" fmla="*/ 603849 h 1855344"/>
              <a:gd name="connsiteX6" fmla="*/ 6575520 w 7563530"/>
              <a:gd name="connsiteY6" fmla="*/ 612642 h 1855344"/>
              <a:gd name="connsiteX7" fmla="*/ 7515468 w 7563530"/>
              <a:gd name="connsiteY7" fmla="*/ 563538 h 1855344"/>
              <a:gd name="connsiteX8" fmla="*/ 7419582 w 7563530"/>
              <a:gd name="connsiteY8" fmla="*/ 1096219 h 1855344"/>
              <a:gd name="connsiteX9" fmla="*/ 7358036 w 7563530"/>
              <a:gd name="connsiteY9" fmla="*/ 1465496 h 1855344"/>
              <a:gd name="connsiteX10" fmla="*/ 7141545 w 7563530"/>
              <a:gd name="connsiteY10" fmla="*/ 1839086 h 1855344"/>
              <a:gd name="connsiteX11" fmla="*/ 288853 w 7563530"/>
              <a:gd name="connsiteY11" fmla="*/ 1855344 h 1855344"/>
              <a:gd name="connsiteX12" fmla="*/ 78005 w 7563530"/>
              <a:gd name="connsiteY12" fmla="*/ 1324819 h 1855344"/>
              <a:gd name="connsiteX13" fmla="*/ 42836 w 7563530"/>
              <a:gd name="connsiteY13" fmla="*/ 1210519 h 1855344"/>
              <a:gd name="connsiteX14" fmla="*/ 7667 w 7563530"/>
              <a:gd name="connsiteY14" fmla="*/ 1096219 h 1855344"/>
              <a:gd name="connsiteX15" fmla="*/ 7667 w 7563530"/>
              <a:gd name="connsiteY15" fmla="*/ 946749 h 1855344"/>
              <a:gd name="connsiteX16" fmla="*/ 109856 w 7563530"/>
              <a:gd name="connsiteY16" fmla="*/ 850697 h 1855344"/>
              <a:gd name="connsiteX17" fmla="*/ 170739 w 7563530"/>
              <a:gd name="connsiteY17" fmla="*/ 867784 h 1855344"/>
              <a:gd name="connsiteX18" fmla="*/ 286200 w 7563530"/>
              <a:gd name="connsiteY18" fmla="*/ 798441 h 1855344"/>
              <a:gd name="connsiteX19" fmla="*/ 453420 w 7563530"/>
              <a:gd name="connsiteY19" fmla="*/ 779696 h 1855344"/>
              <a:gd name="connsiteX20" fmla="*/ 635239 w 7563530"/>
              <a:gd name="connsiteY20" fmla="*/ 718979 h 1855344"/>
              <a:gd name="connsiteX21" fmla="*/ 714038 w 7563530"/>
              <a:gd name="connsiteY21" fmla="*/ 675515 h 1855344"/>
              <a:gd name="connsiteX22" fmla="*/ 878437 w 7563530"/>
              <a:gd name="connsiteY22" fmla="*/ 563041 h 1855344"/>
              <a:gd name="connsiteX23" fmla="*/ 759658 w 7563530"/>
              <a:gd name="connsiteY23" fmla="*/ 337923 h 1855344"/>
              <a:gd name="connsiteX24" fmla="*/ 899339 w 7563530"/>
              <a:gd name="connsiteY24" fmla="*/ 213337 h 1855344"/>
              <a:gd name="connsiteX25" fmla="*/ 786697 w 7563530"/>
              <a:gd name="connsiteY25" fmla="*/ 27041 h 1855344"/>
              <a:gd name="connsiteX26" fmla="*/ 1045657 w 7563530"/>
              <a:gd name="connsiteY26" fmla="*/ 0 h 1855344"/>
              <a:gd name="connsiteX0" fmla="*/ 1045657 w 7563530"/>
              <a:gd name="connsiteY0" fmla="*/ 0 h 1855344"/>
              <a:gd name="connsiteX1" fmla="*/ 5441313 w 7563530"/>
              <a:gd name="connsiteY1" fmla="*/ 568680 h 1855344"/>
              <a:gd name="connsiteX2" fmla="*/ 5933682 w 7563530"/>
              <a:gd name="connsiteY2" fmla="*/ 559888 h 1855344"/>
              <a:gd name="connsiteX3" fmla="*/ 6188659 w 7563530"/>
              <a:gd name="connsiteY3" fmla="*/ 559888 h 1855344"/>
              <a:gd name="connsiteX4" fmla="*/ 6417259 w 7563530"/>
              <a:gd name="connsiteY4" fmla="*/ 603849 h 1855344"/>
              <a:gd name="connsiteX5" fmla="*/ 6575520 w 7563530"/>
              <a:gd name="connsiteY5" fmla="*/ 612642 h 1855344"/>
              <a:gd name="connsiteX6" fmla="*/ 7515468 w 7563530"/>
              <a:gd name="connsiteY6" fmla="*/ 563538 h 1855344"/>
              <a:gd name="connsiteX7" fmla="*/ 7419582 w 7563530"/>
              <a:gd name="connsiteY7" fmla="*/ 1096219 h 1855344"/>
              <a:gd name="connsiteX8" fmla="*/ 7358036 w 7563530"/>
              <a:gd name="connsiteY8" fmla="*/ 1465496 h 1855344"/>
              <a:gd name="connsiteX9" fmla="*/ 7141545 w 7563530"/>
              <a:gd name="connsiteY9" fmla="*/ 1839086 h 1855344"/>
              <a:gd name="connsiteX10" fmla="*/ 288853 w 7563530"/>
              <a:gd name="connsiteY10" fmla="*/ 1855344 h 1855344"/>
              <a:gd name="connsiteX11" fmla="*/ 78005 w 7563530"/>
              <a:gd name="connsiteY11" fmla="*/ 1324819 h 1855344"/>
              <a:gd name="connsiteX12" fmla="*/ 42836 w 7563530"/>
              <a:gd name="connsiteY12" fmla="*/ 1210519 h 1855344"/>
              <a:gd name="connsiteX13" fmla="*/ 7667 w 7563530"/>
              <a:gd name="connsiteY13" fmla="*/ 1096219 h 1855344"/>
              <a:gd name="connsiteX14" fmla="*/ 7667 w 7563530"/>
              <a:gd name="connsiteY14" fmla="*/ 946749 h 1855344"/>
              <a:gd name="connsiteX15" fmla="*/ 109856 w 7563530"/>
              <a:gd name="connsiteY15" fmla="*/ 850697 h 1855344"/>
              <a:gd name="connsiteX16" fmla="*/ 170739 w 7563530"/>
              <a:gd name="connsiteY16" fmla="*/ 867784 h 1855344"/>
              <a:gd name="connsiteX17" fmla="*/ 286200 w 7563530"/>
              <a:gd name="connsiteY17" fmla="*/ 798441 h 1855344"/>
              <a:gd name="connsiteX18" fmla="*/ 453420 w 7563530"/>
              <a:gd name="connsiteY18" fmla="*/ 779696 h 1855344"/>
              <a:gd name="connsiteX19" fmla="*/ 635239 w 7563530"/>
              <a:gd name="connsiteY19" fmla="*/ 718979 h 1855344"/>
              <a:gd name="connsiteX20" fmla="*/ 714038 w 7563530"/>
              <a:gd name="connsiteY20" fmla="*/ 675515 h 1855344"/>
              <a:gd name="connsiteX21" fmla="*/ 878437 w 7563530"/>
              <a:gd name="connsiteY21" fmla="*/ 563041 h 1855344"/>
              <a:gd name="connsiteX22" fmla="*/ 759658 w 7563530"/>
              <a:gd name="connsiteY22" fmla="*/ 337923 h 1855344"/>
              <a:gd name="connsiteX23" fmla="*/ 899339 w 7563530"/>
              <a:gd name="connsiteY23" fmla="*/ 213337 h 1855344"/>
              <a:gd name="connsiteX24" fmla="*/ 786697 w 7563530"/>
              <a:gd name="connsiteY24" fmla="*/ 27041 h 1855344"/>
              <a:gd name="connsiteX25" fmla="*/ 1045657 w 7563530"/>
              <a:gd name="connsiteY25" fmla="*/ 0 h 1855344"/>
              <a:gd name="connsiteX0" fmla="*/ 1045657 w 7563530"/>
              <a:gd name="connsiteY0" fmla="*/ 0 h 1855344"/>
              <a:gd name="connsiteX1" fmla="*/ 5933682 w 7563530"/>
              <a:gd name="connsiteY1" fmla="*/ 559888 h 1855344"/>
              <a:gd name="connsiteX2" fmla="*/ 6188659 w 7563530"/>
              <a:gd name="connsiteY2" fmla="*/ 559888 h 1855344"/>
              <a:gd name="connsiteX3" fmla="*/ 6417259 w 7563530"/>
              <a:gd name="connsiteY3" fmla="*/ 603849 h 1855344"/>
              <a:gd name="connsiteX4" fmla="*/ 6575520 w 7563530"/>
              <a:gd name="connsiteY4" fmla="*/ 612642 h 1855344"/>
              <a:gd name="connsiteX5" fmla="*/ 7515468 w 7563530"/>
              <a:gd name="connsiteY5" fmla="*/ 563538 h 1855344"/>
              <a:gd name="connsiteX6" fmla="*/ 7419582 w 7563530"/>
              <a:gd name="connsiteY6" fmla="*/ 1096219 h 1855344"/>
              <a:gd name="connsiteX7" fmla="*/ 7358036 w 7563530"/>
              <a:gd name="connsiteY7" fmla="*/ 1465496 h 1855344"/>
              <a:gd name="connsiteX8" fmla="*/ 7141545 w 7563530"/>
              <a:gd name="connsiteY8" fmla="*/ 1839086 h 1855344"/>
              <a:gd name="connsiteX9" fmla="*/ 288853 w 7563530"/>
              <a:gd name="connsiteY9" fmla="*/ 1855344 h 1855344"/>
              <a:gd name="connsiteX10" fmla="*/ 78005 w 7563530"/>
              <a:gd name="connsiteY10" fmla="*/ 1324819 h 1855344"/>
              <a:gd name="connsiteX11" fmla="*/ 42836 w 7563530"/>
              <a:gd name="connsiteY11" fmla="*/ 1210519 h 1855344"/>
              <a:gd name="connsiteX12" fmla="*/ 7667 w 7563530"/>
              <a:gd name="connsiteY12" fmla="*/ 1096219 h 1855344"/>
              <a:gd name="connsiteX13" fmla="*/ 7667 w 7563530"/>
              <a:gd name="connsiteY13" fmla="*/ 946749 h 1855344"/>
              <a:gd name="connsiteX14" fmla="*/ 109856 w 7563530"/>
              <a:gd name="connsiteY14" fmla="*/ 850697 h 1855344"/>
              <a:gd name="connsiteX15" fmla="*/ 170739 w 7563530"/>
              <a:gd name="connsiteY15" fmla="*/ 867784 h 1855344"/>
              <a:gd name="connsiteX16" fmla="*/ 286200 w 7563530"/>
              <a:gd name="connsiteY16" fmla="*/ 798441 h 1855344"/>
              <a:gd name="connsiteX17" fmla="*/ 453420 w 7563530"/>
              <a:gd name="connsiteY17" fmla="*/ 779696 h 1855344"/>
              <a:gd name="connsiteX18" fmla="*/ 635239 w 7563530"/>
              <a:gd name="connsiteY18" fmla="*/ 718979 h 1855344"/>
              <a:gd name="connsiteX19" fmla="*/ 714038 w 7563530"/>
              <a:gd name="connsiteY19" fmla="*/ 675515 h 1855344"/>
              <a:gd name="connsiteX20" fmla="*/ 878437 w 7563530"/>
              <a:gd name="connsiteY20" fmla="*/ 563041 h 1855344"/>
              <a:gd name="connsiteX21" fmla="*/ 759658 w 7563530"/>
              <a:gd name="connsiteY21" fmla="*/ 337923 h 1855344"/>
              <a:gd name="connsiteX22" fmla="*/ 899339 w 7563530"/>
              <a:gd name="connsiteY22" fmla="*/ 213337 h 1855344"/>
              <a:gd name="connsiteX23" fmla="*/ 786697 w 7563530"/>
              <a:gd name="connsiteY23" fmla="*/ 27041 h 1855344"/>
              <a:gd name="connsiteX24" fmla="*/ 1045657 w 7563530"/>
              <a:gd name="connsiteY24" fmla="*/ 0 h 1855344"/>
              <a:gd name="connsiteX0" fmla="*/ 1045657 w 7563530"/>
              <a:gd name="connsiteY0" fmla="*/ 0 h 1855344"/>
              <a:gd name="connsiteX1" fmla="*/ 5950935 w 7563530"/>
              <a:gd name="connsiteY1" fmla="*/ 387360 h 1855344"/>
              <a:gd name="connsiteX2" fmla="*/ 6188659 w 7563530"/>
              <a:gd name="connsiteY2" fmla="*/ 559888 h 1855344"/>
              <a:gd name="connsiteX3" fmla="*/ 6417259 w 7563530"/>
              <a:gd name="connsiteY3" fmla="*/ 603849 h 1855344"/>
              <a:gd name="connsiteX4" fmla="*/ 6575520 w 7563530"/>
              <a:gd name="connsiteY4" fmla="*/ 612642 h 1855344"/>
              <a:gd name="connsiteX5" fmla="*/ 7515468 w 7563530"/>
              <a:gd name="connsiteY5" fmla="*/ 563538 h 1855344"/>
              <a:gd name="connsiteX6" fmla="*/ 7419582 w 7563530"/>
              <a:gd name="connsiteY6" fmla="*/ 1096219 h 1855344"/>
              <a:gd name="connsiteX7" fmla="*/ 7358036 w 7563530"/>
              <a:gd name="connsiteY7" fmla="*/ 1465496 h 1855344"/>
              <a:gd name="connsiteX8" fmla="*/ 7141545 w 7563530"/>
              <a:gd name="connsiteY8" fmla="*/ 1839086 h 1855344"/>
              <a:gd name="connsiteX9" fmla="*/ 288853 w 7563530"/>
              <a:gd name="connsiteY9" fmla="*/ 1855344 h 1855344"/>
              <a:gd name="connsiteX10" fmla="*/ 78005 w 7563530"/>
              <a:gd name="connsiteY10" fmla="*/ 1324819 h 1855344"/>
              <a:gd name="connsiteX11" fmla="*/ 42836 w 7563530"/>
              <a:gd name="connsiteY11" fmla="*/ 1210519 h 1855344"/>
              <a:gd name="connsiteX12" fmla="*/ 7667 w 7563530"/>
              <a:gd name="connsiteY12" fmla="*/ 1096219 h 1855344"/>
              <a:gd name="connsiteX13" fmla="*/ 7667 w 7563530"/>
              <a:gd name="connsiteY13" fmla="*/ 946749 h 1855344"/>
              <a:gd name="connsiteX14" fmla="*/ 109856 w 7563530"/>
              <a:gd name="connsiteY14" fmla="*/ 850697 h 1855344"/>
              <a:gd name="connsiteX15" fmla="*/ 170739 w 7563530"/>
              <a:gd name="connsiteY15" fmla="*/ 867784 h 1855344"/>
              <a:gd name="connsiteX16" fmla="*/ 286200 w 7563530"/>
              <a:gd name="connsiteY16" fmla="*/ 798441 h 1855344"/>
              <a:gd name="connsiteX17" fmla="*/ 453420 w 7563530"/>
              <a:gd name="connsiteY17" fmla="*/ 779696 h 1855344"/>
              <a:gd name="connsiteX18" fmla="*/ 635239 w 7563530"/>
              <a:gd name="connsiteY18" fmla="*/ 718979 h 1855344"/>
              <a:gd name="connsiteX19" fmla="*/ 714038 w 7563530"/>
              <a:gd name="connsiteY19" fmla="*/ 675515 h 1855344"/>
              <a:gd name="connsiteX20" fmla="*/ 878437 w 7563530"/>
              <a:gd name="connsiteY20" fmla="*/ 563041 h 1855344"/>
              <a:gd name="connsiteX21" fmla="*/ 759658 w 7563530"/>
              <a:gd name="connsiteY21" fmla="*/ 337923 h 1855344"/>
              <a:gd name="connsiteX22" fmla="*/ 899339 w 7563530"/>
              <a:gd name="connsiteY22" fmla="*/ 213337 h 1855344"/>
              <a:gd name="connsiteX23" fmla="*/ 786697 w 7563530"/>
              <a:gd name="connsiteY23" fmla="*/ 27041 h 1855344"/>
              <a:gd name="connsiteX24" fmla="*/ 1045657 w 7563530"/>
              <a:gd name="connsiteY24" fmla="*/ 0 h 1855344"/>
              <a:gd name="connsiteX0" fmla="*/ 1045657 w 7563530"/>
              <a:gd name="connsiteY0" fmla="*/ 0 h 1855344"/>
              <a:gd name="connsiteX1" fmla="*/ 5950935 w 7563530"/>
              <a:gd name="connsiteY1" fmla="*/ 387360 h 1855344"/>
              <a:gd name="connsiteX2" fmla="*/ 6417259 w 7563530"/>
              <a:gd name="connsiteY2" fmla="*/ 603849 h 1855344"/>
              <a:gd name="connsiteX3" fmla="*/ 6575520 w 7563530"/>
              <a:gd name="connsiteY3" fmla="*/ 612642 h 1855344"/>
              <a:gd name="connsiteX4" fmla="*/ 7515468 w 7563530"/>
              <a:gd name="connsiteY4" fmla="*/ 563538 h 1855344"/>
              <a:gd name="connsiteX5" fmla="*/ 7419582 w 7563530"/>
              <a:gd name="connsiteY5" fmla="*/ 1096219 h 1855344"/>
              <a:gd name="connsiteX6" fmla="*/ 7358036 w 7563530"/>
              <a:gd name="connsiteY6" fmla="*/ 1465496 h 1855344"/>
              <a:gd name="connsiteX7" fmla="*/ 7141545 w 7563530"/>
              <a:gd name="connsiteY7" fmla="*/ 1839086 h 1855344"/>
              <a:gd name="connsiteX8" fmla="*/ 288853 w 7563530"/>
              <a:gd name="connsiteY8" fmla="*/ 1855344 h 1855344"/>
              <a:gd name="connsiteX9" fmla="*/ 78005 w 7563530"/>
              <a:gd name="connsiteY9" fmla="*/ 1324819 h 1855344"/>
              <a:gd name="connsiteX10" fmla="*/ 42836 w 7563530"/>
              <a:gd name="connsiteY10" fmla="*/ 1210519 h 1855344"/>
              <a:gd name="connsiteX11" fmla="*/ 7667 w 7563530"/>
              <a:gd name="connsiteY11" fmla="*/ 1096219 h 1855344"/>
              <a:gd name="connsiteX12" fmla="*/ 7667 w 7563530"/>
              <a:gd name="connsiteY12" fmla="*/ 946749 h 1855344"/>
              <a:gd name="connsiteX13" fmla="*/ 109856 w 7563530"/>
              <a:gd name="connsiteY13" fmla="*/ 850697 h 1855344"/>
              <a:gd name="connsiteX14" fmla="*/ 170739 w 7563530"/>
              <a:gd name="connsiteY14" fmla="*/ 867784 h 1855344"/>
              <a:gd name="connsiteX15" fmla="*/ 286200 w 7563530"/>
              <a:gd name="connsiteY15" fmla="*/ 798441 h 1855344"/>
              <a:gd name="connsiteX16" fmla="*/ 453420 w 7563530"/>
              <a:gd name="connsiteY16" fmla="*/ 779696 h 1855344"/>
              <a:gd name="connsiteX17" fmla="*/ 635239 w 7563530"/>
              <a:gd name="connsiteY17" fmla="*/ 718979 h 1855344"/>
              <a:gd name="connsiteX18" fmla="*/ 714038 w 7563530"/>
              <a:gd name="connsiteY18" fmla="*/ 675515 h 1855344"/>
              <a:gd name="connsiteX19" fmla="*/ 878437 w 7563530"/>
              <a:gd name="connsiteY19" fmla="*/ 563041 h 1855344"/>
              <a:gd name="connsiteX20" fmla="*/ 759658 w 7563530"/>
              <a:gd name="connsiteY20" fmla="*/ 337923 h 1855344"/>
              <a:gd name="connsiteX21" fmla="*/ 899339 w 7563530"/>
              <a:gd name="connsiteY21" fmla="*/ 213337 h 1855344"/>
              <a:gd name="connsiteX22" fmla="*/ 786697 w 7563530"/>
              <a:gd name="connsiteY22" fmla="*/ 27041 h 1855344"/>
              <a:gd name="connsiteX23" fmla="*/ 1045657 w 7563530"/>
              <a:gd name="connsiteY23" fmla="*/ 0 h 1855344"/>
              <a:gd name="connsiteX0" fmla="*/ 1045657 w 7563530"/>
              <a:gd name="connsiteY0" fmla="*/ 0 h 1855344"/>
              <a:gd name="connsiteX1" fmla="*/ 5950935 w 7563530"/>
              <a:gd name="connsiteY1" fmla="*/ 387360 h 1855344"/>
              <a:gd name="connsiteX2" fmla="*/ 6575520 w 7563530"/>
              <a:gd name="connsiteY2" fmla="*/ 612642 h 1855344"/>
              <a:gd name="connsiteX3" fmla="*/ 7515468 w 7563530"/>
              <a:gd name="connsiteY3" fmla="*/ 563538 h 1855344"/>
              <a:gd name="connsiteX4" fmla="*/ 7419582 w 7563530"/>
              <a:gd name="connsiteY4" fmla="*/ 1096219 h 1855344"/>
              <a:gd name="connsiteX5" fmla="*/ 7358036 w 7563530"/>
              <a:gd name="connsiteY5" fmla="*/ 1465496 h 1855344"/>
              <a:gd name="connsiteX6" fmla="*/ 7141545 w 7563530"/>
              <a:gd name="connsiteY6" fmla="*/ 1839086 h 1855344"/>
              <a:gd name="connsiteX7" fmla="*/ 288853 w 7563530"/>
              <a:gd name="connsiteY7" fmla="*/ 1855344 h 1855344"/>
              <a:gd name="connsiteX8" fmla="*/ 78005 w 7563530"/>
              <a:gd name="connsiteY8" fmla="*/ 1324819 h 1855344"/>
              <a:gd name="connsiteX9" fmla="*/ 42836 w 7563530"/>
              <a:gd name="connsiteY9" fmla="*/ 1210519 h 1855344"/>
              <a:gd name="connsiteX10" fmla="*/ 7667 w 7563530"/>
              <a:gd name="connsiteY10" fmla="*/ 1096219 h 1855344"/>
              <a:gd name="connsiteX11" fmla="*/ 7667 w 7563530"/>
              <a:gd name="connsiteY11" fmla="*/ 946749 h 1855344"/>
              <a:gd name="connsiteX12" fmla="*/ 109856 w 7563530"/>
              <a:gd name="connsiteY12" fmla="*/ 850697 h 1855344"/>
              <a:gd name="connsiteX13" fmla="*/ 170739 w 7563530"/>
              <a:gd name="connsiteY13" fmla="*/ 867784 h 1855344"/>
              <a:gd name="connsiteX14" fmla="*/ 286200 w 7563530"/>
              <a:gd name="connsiteY14" fmla="*/ 798441 h 1855344"/>
              <a:gd name="connsiteX15" fmla="*/ 453420 w 7563530"/>
              <a:gd name="connsiteY15" fmla="*/ 779696 h 1855344"/>
              <a:gd name="connsiteX16" fmla="*/ 635239 w 7563530"/>
              <a:gd name="connsiteY16" fmla="*/ 718979 h 1855344"/>
              <a:gd name="connsiteX17" fmla="*/ 714038 w 7563530"/>
              <a:gd name="connsiteY17" fmla="*/ 675515 h 1855344"/>
              <a:gd name="connsiteX18" fmla="*/ 878437 w 7563530"/>
              <a:gd name="connsiteY18" fmla="*/ 563041 h 1855344"/>
              <a:gd name="connsiteX19" fmla="*/ 759658 w 7563530"/>
              <a:gd name="connsiteY19" fmla="*/ 337923 h 1855344"/>
              <a:gd name="connsiteX20" fmla="*/ 899339 w 7563530"/>
              <a:gd name="connsiteY20" fmla="*/ 213337 h 1855344"/>
              <a:gd name="connsiteX21" fmla="*/ 786697 w 7563530"/>
              <a:gd name="connsiteY21" fmla="*/ 27041 h 1855344"/>
              <a:gd name="connsiteX22" fmla="*/ 1045657 w 7563530"/>
              <a:gd name="connsiteY22" fmla="*/ 0 h 1855344"/>
              <a:gd name="connsiteX0" fmla="*/ 1045657 w 7608165"/>
              <a:gd name="connsiteY0" fmla="*/ 0 h 1855344"/>
              <a:gd name="connsiteX1" fmla="*/ 5950935 w 7608165"/>
              <a:gd name="connsiteY1" fmla="*/ 387360 h 1855344"/>
              <a:gd name="connsiteX2" fmla="*/ 7515468 w 7608165"/>
              <a:gd name="connsiteY2" fmla="*/ 563538 h 1855344"/>
              <a:gd name="connsiteX3" fmla="*/ 7419582 w 7608165"/>
              <a:gd name="connsiteY3" fmla="*/ 1096219 h 1855344"/>
              <a:gd name="connsiteX4" fmla="*/ 7358036 w 7608165"/>
              <a:gd name="connsiteY4" fmla="*/ 1465496 h 1855344"/>
              <a:gd name="connsiteX5" fmla="*/ 7141545 w 7608165"/>
              <a:gd name="connsiteY5" fmla="*/ 1839086 h 1855344"/>
              <a:gd name="connsiteX6" fmla="*/ 288853 w 7608165"/>
              <a:gd name="connsiteY6" fmla="*/ 1855344 h 1855344"/>
              <a:gd name="connsiteX7" fmla="*/ 78005 w 7608165"/>
              <a:gd name="connsiteY7" fmla="*/ 1324819 h 1855344"/>
              <a:gd name="connsiteX8" fmla="*/ 42836 w 7608165"/>
              <a:gd name="connsiteY8" fmla="*/ 1210519 h 1855344"/>
              <a:gd name="connsiteX9" fmla="*/ 7667 w 7608165"/>
              <a:gd name="connsiteY9" fmla="*/ 1096219 h 1855344"/>
              <a:gd name="connsiteX10" fmla="*/ 7667 w 7608165"/>
              <a:gd name="connsiteY10" fmla="*/ 946749 h 1855344"/>
              <a:gd name="connsiteX11" fmla="*/ 109856 w 7608165"/>
              <a:gd name="connsiteY11" fmla="*/ 850697 h 1855344"/>
              <a:gd name="connsiteX12" fmla="*/ 170739 w 7608165"/>
              <a:gd name="connsiteY12" fmla="*/ 867784 h 1855344"/>
              <a:gd name="connsiteX13" fmla="*/ 286200 w 7608165"/>
              <a:gd name="connsiteY13" fmla="*/ 798441 h 1855344"/>
              <a:gd name="connsiteX14" fmla="*/ 453420 w 7608165"/>
              <a:gd name="connsiteY14" fmla="*/ 779696 h 1855344"/>
              <a:gd name="connsiteX15" fmla="*/ 635239 w 7608165"/>
              <a:gd name="connsiteY15" fmla="*/ 718979 h 1855344"/>
              <a:gd name="connsiteX16" fmla="*/ 714038 w 7608165"/>
              <a:gd name="connsiteY16" fmla="*/ 675515 h 1855344"/>
              <a:gd name="connsiteX17" fmla="*/ 878437 w 7608165"/>
              <a:gd name="connsiteY17" fmla="*/ 563041 h 1855344"/>
              <a:gd name="connsiteX18" fmla="*/ 759658 w 7608165"/>
              <a:gd name="connsiteY18" fmla="*/ 337923 h 1855344"/>
              <a:gd name="connsiteX19" fmla="*/ 899339 w 7608165"/>
              <a:gd name="connsiteY19" fmla="*/ 213337 h 1855344"/>
              <a:gd name="connsiteX20" fmla="*/ 786697 w 7608165"/>
              <a:gd name="connsiteY20" fmla="*/ 27041 h 1855344"/>
              <a:gd name="connsiteX21" fmla="*/ 1045657 w 7608165"/>
              <a:gd name="connsiteY21" fmla="*/ 0 h 1855344"/>
              <a:gd name="connsiteX0" fmla="*/ 1045657 w 7539100"/>
              <a:gd name="connsiteY0" fmla="*/ 0 h 1855344"/>
              <a:gd name="connsiteX1" fmla="*/ 5950935 w 7539100"/>
              <a:gd name="connsiteY1" fmla="*/ 387360 h 1855344"/>
              <a:gd name="connsiteX2" fmla="*/ 7515468 w 7539100"/>
              <a:gd name="connsiteY2" fmla="*/ 563538 h 1855344"/>
              <a:gd name="connsiteX3" fmla="*/ 7419582 w 7539100"/>
              <a:gd name="connsiteY3" fmla="*/ 1096219 h 1855344"/>
              <a:gd name="connsiteX4" fmla="*/ 7358036 w 7539100"/>
              <a:gd name="connsiteY4" fmla="*/ 1465496 h 1855344"/>
              <a:gd name="connsiteX5" fmla="*/ 7141545 w 7539100"/>
              <a:gd name="connsiteY5" fmla="*/ 1839086 h 1855344"/>
              <a:gd name="connsiteX6" fmla="*/ 288853 w 7539100"/>
              <a:gd name="connsiteY6" fmla="*/ 1855344 h 1855344"/>
              <a:gd name="connsiteX7" fmla="*/ 78005 w 7539100"/>
              <a:gd name="connsiteY7" fmla="*/ 1324819 h 1855344"/>
              <a:gd name="connsiteX8" fmla="*/ 42836 w 7539100"/>
              <a:gd name="connsiteY8" fmla="*/ 1210519 h 1855344"/>
              <a:gd name="connsiteX9" fmla="*/ 7667 w 7539100"/>
              <a:gd name="connsiteY9" fmla="*/ 1096219 h 1855344"/>
              <a:gd name="connsiteX10" fmla="*/ 7667 w 7539100"/>
              <a:gd name="connsiteY10" fmla="*/ 946749 h 1855344"/>
              <a:gd name="connsiteX11" fmla="*/ 109856 w 7539100"/>
              <a:gd name="connsiteY11" fmla="*/ 850697 h 1855344"/>
              <a:gd name="connsiteX12" fmla="*/ 170739 w 7539100"/>
              <a:gd name="connsiteY12" fmla="*/ 867784 h 1855344"/>
              <a:gd name="connsiteX13" fmla="*/ 286200 w 7539100"/>
              <a:gd name="connsiteY13" fmla="*/ 798441 h 1855344"/>
              <a:gd name="connsiteX14" fmla="*/ 453420 w 7539100"/>
              <a:gd name="connsiteY14" fmla="*/ 779696 h 1855344"/>
              <a:gd name="connsiteX15" fmla="*/ 635239 w 7539100"/>
              <a:gd name="connsiteY15" fmla="*/ 718979 h 1855344"/>
              <a:gd name="connsiteX16" fmla="*/ 714038 w 7539100"/>
              <a:gd name="connsiteY16" fmla="*/ 675515 h 1855344"/>
              <a:gd name="connsiteX17" fmla="*/ 878437 w 7539100"/>
              <a:gd name="connsiteY17" fmla="*/ 563041 h 1855344"/>
              <a:gd name="connsiteX18" fmla="*/ 759658 w 7539100"/>
              <a:gd name="connsiteY18" fmla="*/ 337923 h 1855344"/>
              <a:gd name="connsiteX19" fmla="*/ 899339 w 7539100"/>
              <a:gd name="connsiteY19" fmla="*/ 213337 h 1855344"/>
              <a:gd name="connsiteX20" fmla="*/ 786697 w 7539100"/>
              <a:gd name="connsiteY20" fmla="*/ 27041 h 1855344"/>
              <a:gd name="connsiteX21" fmla="*/ 1045657 w 7539100"/>
              <a:gd name="connsiteY21" fmla="*/ 0 h 1855344"/>
              <a:gd name="connsiteX0" fmla="*/ 1045657 w 7568097"/>
              <a:gd name="connsiteY0" fmla="*/ 0 h 1855344"/>
              <a:gd name="connsiteX1" fmla="*/ 5950935 w 7568097"/>
              <a:gd name="connsiteY1" fmla="*/ 387360 h 1855344"/>
              <a:gd name="connsiteX2" fmla="*/ 7515468 w 7568097"/>
              <a:gd name="connsiteY2" fmla="*/ 563538 h 1855344"/>
              <a:gd name="connsiteX3" fmla="*/ 7540352 w 7568097"/>
              <a:gd name="connsiteY3" fmla="*/ 1087593 h 1855344"/>
              <a:gd name="connsiteX4" fmla="*/ 7358036 w 7568097"/>
              <a:gd name="connsiteY4" fmla="*/ 1465496 h 1855344"/>
              <a:gd name="connsiteX5" fmla="*/ 7141545 w 7568097"/>
              <a:gd name="connsiteY5" fmla="*/ 1839086 h 1855344"/>
              <a:gd name="connsiteX6" fmla="*/ 288853 w 7568097"/>
              <a:gd name="connsiteY6" fmla="*/ 1855344 h 1855344"/>
              <a:gd name="connsiteX7" fmla="*/ 78005 w 7568097"/>
              <a:gd name="connsiteY7" fmla="*/ 1324819 h 1855344"/>
              <a:gd name="connsiteX8" fmla="*/ 42836 w 7568097"/>
              <a:gd name="connsiteY8" fmla="*/ 1210519 h 1855344"/>
              <a:gd name="connsiteX9" fmla="*/ 7667 w 7568097"/>
              <a:gd name="connsiteY9" fmla="*/ 1096219 h 1855344"/>
              <a:gd name="connsiteX10" fmla="*/ 7667 w 7568097"/>
              <a:gd name="connsiteY10" fmla="*/ 946749 h 1855344"/>
              <a:gd name="connsiteX11" fmla="*/ 109856 w 7568097"/>
              <a:gd name="connsiteY11" fmla="*/ 850697 h 1855344"/>
              <a:gd name="connsiteX12" fmla="*/ 170739 w 7568097"/>
              <a:gd name="connsiteY12" fmla="*/ 867784 h 1855344"/>
              <a:gd name="connsiteX13" fmla="*/ 286200 w 7568097"/>
              <a:gd name="connsiteY13" fmla="*/ 798441 h 1855344"/>
              <a:gd name="connsiteX14" fmla="*/ 453420 w 7568097"/>
              <a:gd name="connsiteY14" fmla="*/ 779696 h 1855344"/>
              <a:gd name="connsiteX15" fmla="*/ 635239 w 7568097"/>
              <a:gd name="connsiteY15" fmla="*/ 718979 h 1855344"/>
              <a:gd name="connsiteX16" fmla="*/ 714038 w 7568097"/>
              <a:gd name="connsiteY16" fmla="*/ 675515 h 1855344"/>
              <a:gd name="connsiteX17" fmla="*/ 878437 w 7568097"/>
              <a:gd name="connsiteY17" fmla="*/ 563041 h 1855344"/>
              <a:gd name="connsiteX18" fmla="*/ 759658 w 7568097"/>
              <a:gd name="connsiteY18" fmla="*/ 337923 h 1855344"/>
              <a:gd name="connsiteX19" fmla="*/ 899339 w 7568097"/>
              <a:gd name="connsiteY19" fmla="*/ 213337 h 1855344"/>
              <a:gd name="connsiteX20" fmla="*/ 786697 w 7568097"/>
              <a:gd name="connsiteY20" fmla="*/ 27041 h 1855344"/>
              <a:gd name="connsiteX21" fmla="*/ 1045657 w 7568097"/>
              <a:gd name="connsiteY21" fmla="*/ 0 h 1855344"/>
              <a:gd name="connsiteX0" fmla="*/ 1045657 w 7744469"/>
              <a:gd name="connsiteY0" fmla="*/ 0 h 1871992"/>
              <a:gd name="connsiteX1" fmla="*/ 5950935 w 7744469"/>
              <a:gd name="connsiteY1" fmla="*/ 387360 h 1871992"/>
              <a:gd name="connsiteX2" fmla="*/ 7515468 w 7744469"/>
              <a:gd name="connsiteY2" fmla="*/ 563538 h 1871992"/>
              <a:gd name="connsiteX3" fmla="*/ 7540352 w 7744469"/>
              <a:gd name="connsiteY3" fmla="*/ 1087593 h 1871992"/>
              <a:gd name="connsiteX4" fmla="*/ 7444300 w 7744469"/>
              <a:gd name="connsiteY4" fmla="*/ 1456870 h 1871992"/>
              <a:gd name="connsiteX5" fmla="*/ 7141545 w 7744469"/>
              <a:gd name="connsiteY5" fmla="*/ 1839086 h 1871992"/>
              <a:gd name="connsiteX6" fmla="*/ 288853 w 7744469"/>
              <a:gd name="connsiteY6" fmla="*/ 1855344 h 1871992"/>
              <a:gd name="connsiteX7" fmla="*/ 78005 w 7744469"/>
              <a:gd name="connsiteY7" fmla="*/ 1324819 h 1871992"/>
              <a:gd name="connsiteX8" fmla="*/ 42836 w 7744469"/>
              <a:gd name="connsiteY8" fmla="*/ 1210519 h 1871992"/>
              <a:gd name="connsiteX9" fmla="*/ 7667 w 7744469"/>
              <a:gd name="connsiteY9" fmla="*/ 1096219 h 1871992"/>
              <a:gd name="connsiteX10" fmla="*/ 7667 w 7744469"/>
              <a:gd name="connsiteY10" fmla="*/ 946749 h 1871992"/>
              <a:gd name="connsiteX11" fmla="*/ 109856 w 7744469"/>
              <a:gd name="connsiteY11" fmla="*/ 850697 h 1871992"/>
              <a:gd name="connsiteX12" fmla="*/ 170739 w 7744469"/>
              <a:gd name="connsiteY12" fmla="*/ 867784 h 1871992"/>
              <a:gd name="connsiteX13" fmla="*/ 286200 w 7744469"/>
              <a:gd name="connsiteY13" fmla="*/ 798441 h 1871992"/>
              <a:gd name="connsiteX14" fmla="*/ 453420 w 7744469"/>
              <a:gd name="connsiteY14" fmla="*/ 779696 h 1871992"/>
              <a:gd name="connsiteX15" fmla="*/ 635239 w 7744469"/>
              <a:gd name="connsiteY15" fmla="*/ 718979 h 1871992"/>
              <a:gd name="connsiteX16" fmla="*/ 714038 w 7744469"/>
              <a:gd name="connsiteY16" fmla="*/ 675515 h 1871992"/>
              <a:gd name="connsiteX17" fmla="*/ 878437 w 7744469"/>
              <a:gd name="connsiteY17" fmla="*/ 563041 h 1871992"/>
              <a:gd name="connsiteX18" fmla="*/ 759658 w 7744469"/>
              <a:gd name="connsiteY18" fmla="*/ 337923 h 1871992"/>
              <a:gd name="connsiteX19" fmla="*/ 899339 w 7744469"/>
              <a:gd name="connsiteY19" fmla="*/ 213337 h 1871992"/>
              <a:gd name="connsiteX20" fmla="*/ 786697 w 7744469"/>
              <a:gd name="connsiteY20" fmla="*/ 27041 h 1871992"/>
              <a:gd name="connsiteX21" fmla="*/ 1045657 w 7744469"/>
              <a:gd name="connsiteY21" fmla="*/ 0 h 1871992"/>
              <a:gd name="connsiteX0" fmla="*/ 1045657 w 7746871"/>
              <a:gd name="connsiteY0" fmla="*/ 0 h 1871992"/>
              <a:gd name="connsiteX1" fmla="*/ 5950935 w 7746871"/>
              <a:gd name="connsiteY1" fmla="*/ 387360 h 1871992"/>
              <a:gd name="connsiteX2" fmla="*/ 7515468 w 7746871"/>
              <a:gd name="connsiteY2" fmla="*/ 563538 h 1871992"/>
              <a:gd name="connsiteX3" fmla="*/ 7540352 w 7746871"/>
              <a:gd name="connsiteY3" fmla="*/ 1087593 h 1871992"/>
              <a:gd name="connsiteX4" fmla="*/ 7444300 w 7746871"/>
              <a:gd name="connsiteY4" fmla="*/ 1456870 h 1871992"/>
              <a:gd name="connsiteX5" fmla="*/ 7141545 w 7746871"/>
              <a:gd name="connsiteY5" fmla="*/ 1839086 h 1871992"/>
              <a:gd name="connsiteX6" fmla="*/ 288853 w 7746871"/>
              <a:gd name="connsiteY6" fmla="*/ 1855344 h 1871992"/>
              <a:gd name="connsiteX7" fmla="*/ 78005 w 7746871"/>
              <a:gd name="connsiteY7" fmla="*/ 1324819 h 1871992"/>
              <a:gd name="connsiteX8" fmla="*/ 42836 w 7746871"/>
              <a:gd name="connsiteY8" fmla="*/ 1210519 h 1871992"/>
              <a:gd name="connsiteX9" fmla="*/ 7667 w 7746871"/>
              <a:gd name="connsiteY9" fmla="*/ 1096219 h 1871992"/>
              <a:gd name="connsiteX10" fmla="*/ 7667 w 7746871"/>
              <a:gd name="connsiteY10" fmla="*/ 946749 h 1871992"/>
              <a:gd name="connsiteX11" fmla="*/ 109856 w 7746871"/>
              <a:gd name="connsiteY11" fmla="*/ 850697 h 1871992"/>
              <a:gd name="connsiteX12" fmla="*/ 170739 w 7746871"/>
              <a:gd name="connsiteY12" fmla="*/ 867784 h 1871992"/>
              <a:gd name="connsiteX13" fmla="*/ 286200 w 7746871"/>
              <a:gd name="connsiteY13" fmla="*/ 798441 h 1871992"/>
              <a:gd name="connsiteX14" fmla="*/ 453420 w 7746871"/>
              <a:gd name="connsiteY14" fmla="*/ 779696 h 1871992"/>
              <a:gd name="connsiteX15" fmla="*/ 635239 w 7746871"/>
              <a:gd name="connsiteY15" fmla="*/ 718979 h 1871992"/>
              <a:gd name="connsiteX16" fmla="*/ 714038 w 7746871"/>
              <a:gd name="connsiteY16" fmla="*/ 675515 h 1871992"/>
              <a:gd name="connsiteX17" fmla="*/ 878437 w 7746871"/>
              <a:gd name="connsiteY17" fmla="*/ 563041 h 1871992"/>
              <a:gd name="connsiteX18" fmla="*/ 759658 w 7746871"/>
              <a:gd name="connsiteY18" fmla="*/ 337923 h 1871992"/>
              <a:gd name="connsiteX19" fmla="*/ 899339 w 7746871"/>
              <a:gd name="connsiteY19" fmla="*/ 213337 h 1871992"/>
              <a:gd name="connsiteX20" fmla="*/ 786697 w 7746871"/>
              <a:gd name="connsiteY20" fmla="*/ 27041 h 1871992"/>
              <a:gd name="connsiteX21" fmla="*/ 1045657 w 7746871"/>
              <a:gd name="connsiteY21" fmla="*/ 0 h 1871992"/>
              <a:gd name="connsiteX0" fmla="*/ 1045657 w 7609356"/>
              <a:gd name="connsiteY0" fmla="*/ 0 h 1872303"/>
              <a:gd name="connsiteX1" fmla="*/ 5950935 w 7609356"/>
              <a:gd name="connsiteY1" fmla="*/ 387360 h 1872303"/>
              <a:gd name="connsiteX2" fmla="*/ 7515468 w 7609356"/>
              <a:gd name="connsiteY2" fmla="*/ 563538 h 1872303"/>
              <a:gd name="connsiteX3" fmla="*/ 7540352 w 7609356"/>
              <a:gd name="connsiteY3" fmla="*/ 1087593 h 1872303"/>
              <a:gd name="connsiteX4" fmla="*/ 7444300 w 7609356"/>
              <a:gd name="connsiteY4" fmla="*/ 1456870 h 1872303"/>
              <a:gd name="connsiteX5" fmla="*/ 7141545 w 7609356"/>
              <a:gd name="connsiteY5" fmla="*/ 1839086 h 1872303"/>
              <a:gd name="connsiteX6" fmla="*/ 288853 w 7609356"/>
              <a:gd name="connsiteY6" fmla="*/ 1855344 h 1872303"/>
              <a:gd name="connsiteX7" fmla="*/ 78005 w 7609356"/>
              <a:gd name="connsiteY7" fmla="*/ 1324819 h 1872303"/>
              <a:gd name="connsiteX8" fmla="*/ 42836 w 7609356"/>
              <a:gd name="connsiteY8" fmla="*/ 1210519 h 1872303"/>
              <a:gd name="connsiteX9" fmla="*/ 7667 w 7609356"/>
              <a:gd name="connsiteY9" fmla="*/ 1096219 h 1872303"/>
              <a:gd name="connsiteX10" fmla="*/ 7667 w 7609356"/>
              <a:gd name="connsiteY10" fmla="*/ 946749 h 1872303"/>
              <a:gd name="connsiteX11" fmla="*/ 109856 w 7609356"/>
              <a:gd name="connsiteY11" fmla="*/ 850697 h 1872303"/>
              <a:gd name="connsiteX12" fmla="*/ 170739 w 7609356"/>
              <a:gd name="connsiteY12" fmla="*/ 867784 h 1872303"/>
              <a:gd name="connsiteX13" fmla="*/ 286200 w 7609356"/>
              <a:gd name="connsiteY13" fmla="*/ 798441 h 1872303"/>
              <a:gd name="connsiteX14" fmla="*/ 453420 w 7609356"/>
              <a:gd name="connsiteY14" fmla="*/ 779696 h 1872303"/>
              <a:gd name="connsiteX15" fmla="*/ 635239 w 7609356"/>
              <a:gd name="connsiteY15" fmla="*/ 718979 h 1872303"/>
              <a:gd name="connsiteX16" fmla="*/ 714038 w 7609356"/>
              <a:gd name="connsiteY16" fmla="*/ 675515 h 1872303"/>
              <a:gd name="connsiteX17" fmla="*/ 878437 w 7609356"/>
              <a:gd name="connsiteY17" fmla="*/ 563041 h 1872303"/>
              <a:gd name="connsiteX18" fmla="*/ 759658 w 7609356"/>
              <a:gd name="connsiteY18" fmla="*/ 337923 h 1872303"/>
              <a:gd name="connsiteX19" fmla="*/ 899339 w 7609356"/>
              <a:gd name="connsiteY19" fmla="*/ 213337 h 1872303"/>
              <a:gd name="connsiteX20" fmla="*/ 786697 w 7609356"/>
              <a:gd name="connsiteY20" fmla="*/ 27041 h 1872303"/>
              <a:gd name="connsiteX21" fmla="*/ 1045657 w 7609356"/>
              <a:gd name="connsiteY21" fmla="*/ 0 h 187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09356" h="1872303">
                <a:moveTo>
                  <a:pt x="1045657" y="0"/>
                </a:moveTo>
                <a:cubicBezTo>
                  <a:pt x="1903488" y="88808"/>
                  <a:pt x="5093768" y="294045"/>
                  <a:pt x="5950935" y="387360"/>
                </a:cubicBezTo>
                <a:cubicBezTo>
                  <a:pt x="7029237" y="481283"/>
                  <a:pt x="7270694" y="445395"/>
                  <a:pt x="7515468" y="563538"/>
                </a:cubicBezTo>
                <a:cubicBezTo>
                  <a:pt x="7596340" y="742066"/>
                  <a:pt x="7552213" y="938704"/>
                  <a:pt x="7540352" y="1087593"/>
                </a:cubicBezTo>
                <a:cubicBezTo>
                  <a:pt x="7528491" y="1236482"/>
                  <a:pt x="7520515" y="1337302"/>
                  <a:pt x="7444300" y="1456870"/>
                </a:cubicBezTo>
                <a:cubicBezTo>
                  <a:pt x="7386459" y="1547613"/>
                  <a:pt x="8014942" y="1789927"/>
                  <a:pt x="7141545" y="1839086"/>
                </a:cubicBezTo>
                <a:cubicBezTo>
                  <a:pt x="5949011" y="1906208"/>
                  <a:pt x="2573084" y="1849925"/>
                  <a:pt x="288853" y="1855344"/>
                </a:cubicBezTo>
                <a:cubicBezTo>
                  <a:pt x="-57392" y="1804138"/>
                  <a:pt x="265657" y="1450980"/>
                  <a:pt x="78005" y="1324819"/>
                </a:cubicBezTo>
                <a:cubicBezTo>
                  <a:pt x="25892" y="1220592"/>
                  <a:pt x="71767" y="1326246"/>
                  <a:pt x="42836" y="1210519"/>
                </a:cubicBezTo>
                <a:cubicBezTo>
                  <a:pt x="33168" y="1171846"/>
                  <a:pt x="19390" y="1134319"/>
                  <a:pt x="7667" y="1096219"/>
                </a:cubicBezTo>
                <a:cubicBezTo>
                  <a:pt x="7232" y="1091871"/>
                  <a:pt x="-9364" y="987669"/>
                  <a:pt x="7667" y="946749"/>
                </a:cubicBezTo>
                <a:cubicBezTo>
                  <a:pt x="24698" y="905829"/>
                  <a:pt x="61517" y="853816"/>
                  <a:pt x="109856" y="850697"/>
                </a:cubicBezTo>
                <a:cubicBezTo>
                  <a:pt x="118648" y="847766"/>
                  <a:pt x="141348" y="876493"/>
                  <a:pt x="170739" y="867784"/>
                </a:cubicBezTo>
                <a:cubicBezTo>
                  <a:pt x="200130" y="859075"/>
                  <a:pt x="239087" y="813122"/>
                  <a:pt x="286200" y="798441"/>
                </a:cubicBezTo>
                <a:cubicBezTo>
                  <a:pt x="333313" y="783760"/>
                  <a:pt x="395247" y="792940"/>
                  <a:pt x="453420" y="779696"/>
                </a:cubicBezTo>
                <a:cubicBezTo>
                  <a:pt x="511593" y="766452"/>
                  <a:pt x="591803" y="736343"/>
                  <a:pt x="635239" y="718979"/>
                </a:cubicBezTo>
                <a:cubicBezTo>
                  <a:pt x="678675" y="701616"/>
                  <a:pt x="693523" y="681377"/>
                  <a:pt x="714038" y="675515"/>
                </a:cubicBezTo>
                <a:cubicBezTo>
                  <a:pt x="722830" y="669654"/>
                  <a:pt x="870834" y="619306"/>
                  <a:pt x="878437" y="563041"/>
                </a:cubicBezTo>
                <a:cubicBezTo>
                  <a:pt x="886040" y="506776"/>
                  <a:pt x="756174" y="396207"/>
                  <a:pt x="759658" y="337923"/>
                </a:cubicBezTo>
                <a:cubicBezTo>
                  <a:pt x="763142" y="279639"/>
                  <a:pt x="884399" y="258158"/>
                  <a:pt x="899339" y="213337"/>
                </a:cubicBezTo>
                <a:cubicBezTo>
                  <a:pt x="890547" y="122483"/>
                  <a:pt x="762311" y="62597"/>
                  <a:pt x="786697" y="27041"/>
                </a:cubicBezTo>
                <a:cubicBezTo>
                  <a:pt x="811083" y="-8515"/>
                  <a:pt x="1025335" y="4064"/>
                  <a:pt x="1045657" y="0"/>
                </a:cubicBezTo>
                <a:close/>
              </a:path>
            </a:pathLst>
          </a:cu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lick again 1"/>
          <p:cNvSpPr/>
          <p:nvPr/>
        </p:nvSpPr>
        <p:spPr>
          <a:xfrm>
            <a:off x="7004057" y="2215123"/>
            <a:ext cx="1850484" cy="35292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again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Question 2"/>
          <p:cNvSpPr/>
          <p:nvPr/>
        </p:nvSpPr>
        <p:spPr>
          <a:xfrm>
            <a:off x="5194058" y="1244015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61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How will you keep track of how many you have counted?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64" name="Question 1"/>
          <p:cNvSpPr/>
          <p:nvPr/>
        </p:nvSpPr>
        <p:spPr>
          <a:xfrm>
            <a:off x="5196058" y="1242172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How many swimmers are there to begin with?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52" y="3951285"/>
            <a:ext cx="674272" cy="531828"/>
          </a:xfrm>
          <a:prstGeom prst="rect">
            <a:avLst/>
          </a:prstGeom>
        </p:spPr>
      </p:pic>
      <p:pic>
        <p:nvPicPr>
          <p:cNvPr id="1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56" y="3951285"/>
            <a:ext cx="674272" cy="531828"/>
          </a:xfrm>
          <a:prstGeom prst="rect">
            <a:avLst/>
          </a:prstGeom>
        </p:spPr>
      </p:pic>
      <p:pic>
        <p:nvPicPr>
          <p:cNvPr id="18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0" y="3951285"/>
            <a:ext cx="674272" cy="531828"/>
          </a:xfrm>
          <a:prstGeom prst="rect">
            <a:avLst/>
          </a:prstGeom>
        </p:spPr>
      </p:pic>
      <p:pic>
        <p:nvPicPr>
          <p:cNvPr id="20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64" y="3951285"/>
            <a:ext cx="674272" cy="531828"/>
          </a:xfrm>
          <a:prstGeom prst="rect">
            <a:avLst/>
          </a:prstGeom>
        </p:spPr>
      </p:pic>
      <p:pic>
        <p:nvPicPr>
          <p:cNvPr id="22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18" y="3951285"/>
            <a:ext cx="674272" cy="531828"/>
          </a:xfrm>
          <a:prstGeom prst="rect">
            <a:avLst/>
          </a:prstGeom>
        </p:spPr>
      </p:pic>
      <p:pic>
        <p:nvPicPr>
          <p:cNvPr id="24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6" y="3951285"/>
            <a:ext cx="674272" cy="531828"/>
          </a:xfrm>
          <a:prstGeom prst="rect">
            <a:avLst/>
          </a:prstGeom>
        </p:spPr>
      </p:pic>
      <p:pic>
        <p:nvPicPr>
          <p:cNvPr id="2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07" y="3951285"/>
            <a:ext cx="674272" cy="531828"/>
          </a:xfrm>
          <a:prstGeom prst="rect">
            <a:avLst/>
          </a:prstGeom>
        </p:spPr>
      </p:pic>
      <p:pic>
        <p:nvPicPr>
          <p:cNvPr id="28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78" y="3951285"/>
            <a:ext cx="674272" cy="531828"/>
          </a:xfrm>
          <a:prstGeom prst="rect">
            <a:avLst/>
          </a:prstGeom>
        </p:spPr>
      </p:pic>
      <p:pic>
        <p:nvPicPr>
          <p:cNvPr id="30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52" y="4015310"/>
            <a:ext cx="674272" cy="531828"/>
          </a:xfrm>
          <a:prstGeom prst="rect">
            <a:avLst/>
          </a:prstGeom>
        </p:spPr>
      </p:pic>
      <p:pic>
        <p:nvPicPr>
          <p:cNvPr id="32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3" y="3980128"/>
            <a:ext cx="674272" cy="531828"/>
          </a:xfrm>
          <a:prstGeom prst="rect">
            <a:avLst/>
          </a:prstGeom>
        </p:spPr>
      </p:pic>
      <p:pic>
        <p:nvPicPr>
          <p:cNvPr id="34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63" y="4047956"/>
            <a:ext cx="674272" cy="531828"/>
          </a:xfrm>
          <a:prstGeom prst="rect">
            <a:avLst/>
          </a:prstGeom>
        </p:spPr>
      </p:pic>
      <p:pic>
        <p:nvPicPr>
          <p:cNvPr id="3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13" y="4071827"/>
            <a:ext cx="674272" cy="531828"/>
          </a:xfrm>
          <a:prstGeom prst="rect">
            <a:avLst/>
          </a:prstGeom>
        </p:spPr>
      </p:pic>
      <p:pic>
        <p:nvPicPr>
          <p:cNvPr id="38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16" y="4173856"/>
            <a:ext cx="674272" cy="531828"/>
          </a:xfrm>
          <a:prstGeom prst="rect">
            <a:avLst/>
          </a:prstGeom>
        </p:spPr>
      </p:pic>
      <p:pic>
        <p:nvPicPr>
          <p:cNvPr id="52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73" y="4173856"/>
            <a:ext cx="674272" cy="531828"/>
          </a:xfrm>
          <a:prstGeom prst="rect">
            <a:avLst/>
          </a:prstGeom>
        </p:spPr>
      </p:pic>
      <p:pic>
        <p:nvPicPr>
          <p:cNvPr id="54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5" y="4173856"/>
            <a:ext cx="674272" cy="531828"/>
          </a:xfrm>
          <a:prstGeom prst="rect">
            <a:avLst/>
          </a:prstGeom>
        </p:spPr>
      </p:pic>
      <p:pic>
        <p:nvPicPr>
          <p:cNvPr id="5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57" y="4173856"/>
            <a:ext cx="674272" cy="531828"/>
          </a:xfrm>
          <a:prstGeom prst="rect">
            <a:avLst/>
          </a:prstGeom>
        </p:spPr>
      </p:pic>
      <p:pic>
        <p:nvPicPr>
          <p:cNvPr id="62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07" y="4185032"/>
            <a:ext cx="674272" cy="531828"/>
          </a:xfrm>
          <a:prstGeom prst="rect">
            <a:avLst/>
          </a:prstGeom>
        </p:spPr>
      </p:pic>
      <p:pic>
        <p:nvPicPr>
          <p:cNvPr id="58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33" y="4247878"/>
            <a:ext cx="674272" cy="531828"/>
          </a:xfrm>
          <a:prstGeom prst="rect">
            <a:avLst/>
          </a:prstGeom>
        </p:spPr>
      </p:pic>
      <p:pic>
        <p:nvPicPr>
          <p:cNvPr id="60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20" y="4216455"/>
            <a:ext cx="674272" cy="531828"/>
          </a:xfrm>
          <a:prstGeom prst="rect">
            <a:avLst/>
          </a:prstGeom>
        </p:spPr>
      </p:pic>
      <p:pic>
        <p:nvPicPr>
          <p:cNvPr id="66" name="Splas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26" y="4267982"/>
            <a:ext cx="674272" cy="531828"/>
          </a:xfrm>
          <a:prstGeom prst="rect">
            <a:avLst/>
          </a:prstGeom>
        </p:spPr>
      </p:pic>
      <p:grpSp>
        <p:nvGrpSpPr>
          <p:cNvPr id="71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72" name="Group 71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74" name="Arrow: Left 73">
                <a:hlinkClick r:id="rId6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Back Hyperlink">
              <a:hlinkClick r:id="rId6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8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3.61111E-6 0.00024 C -0.00295 0.00417 -0.00556 0.00926 -0.00868 0.01366 C -0.00955 0.01505 -0.01111 0.01575 -0.01216 0.01737 C -0.02101 0.03218 -0.01077 0.01968 -0.01945 0.02917 C -0.02101 0.03311 -0.02292 0.03635 -0.02396 0.04121 C -0.02726 0.05371 -0.02518 0.04792 -0.03021 0.0588 C -0.03299 0.08264 -0.02969 0.05787 -0.0323 0.07454 C -0.03334 0.0794 -0.03386 0.08496 -0.03473 0.09005 C -0.03525 0.09213 -0.03559 0.09399 -0.03611 0.09607 C -0.03646 0.09931 -0.03681 0.10255 -0.03716 0.10602 C -0.04045 0.1294 -0.03611 0.09352 -0.03959 0.12547 C -0.04011 0.12871 -0.04045 0.13195 -0.04098 0.13519 C -0.04132 0.14075 -0.04132 0.14607 -0.04202 0.15116 C -0.04219 0.15325 -0.04289 0.1551 -0.04306 0.15695 C -0.04375 0.16019 -0.04393 0.16343 -0.04445 0.16667 C -0.04462 0.16968 -0.04532 0.17223 -0.04549 0.17477 C -0.04931 0.20186 -0.04497 0.17223 -0.04792 0.19051 C -0.04914 0.197 -0.04914 0.19815 -0.05035 0.2044 C -0.05087 0.20533 -0.05122 0.20695 -0.05139 0.20834 L -0.05139 0.2088 " pathEditMode="relative" rAng="0" ptsTypes="AAAAAAAAAAAAAAAAAAAAA">
                                      <p:cBhvr>
                                        <p:cTn id="31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0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4.16667E-6 0.00023 C -0.00296 0.00416 -0.00556 0.00926 -0.00868 0.01365 C -0.00955 0.01504 -0.01112 0.01574 -0.01216 0.01736 C -0.02101 0.03217 -0.01077 0.01967 -0.01945 0.02916 C -0.02101 0.0331 -0.02292 0.03634 -0.02396 0.0412 C -0.02726 0.0537 -0.02518 0.04791 -0.03021 0.05879 C -0.03299 0.08264 -0.02969 0.05787 -0.0323 0.07453 C -0.03334 0.07939 -0.03386 0.08495 -0.03473 0.09004 C -0.03525 0.09213 -0.03559 0.09398 -0.03612 0.09606 C -0.03646 0.0993 -0.03681 0.10254 -0.03716 0.10601 C -0.04046 0.12939 -0.03612 0.09351 -0.03959 0.12546 C -0.04011 0.1287 -0.04046 0.13194 -0.04098 0.13518 C -0.04132 0.14074 -0.04132 0.14606 -0.04202 0.15115 C -0.04219 0.15324 -0.04289 0.15509 -0.04306 0.15694 C -0.04375 0.16018 -0.04393 0.16342 -0.04445 0.16666 C -0.04462 0.16967 -0.04532 0.17222 -0.04549 0.17476 C -0.04931 0.20185 -0.04497 0.17222 -0.04792 0.19051 C -0.04914 0.19699 -0.04914 0.19814 -0.05035 0.20439 C -0.05087 0.20532 -0.05122 0.20694 -0.05139 0.20833 L -0.05139 0.20879 " pathEditMode="relative" rAng="0" ptsTypes="AAAAAAAAAAAAAAAAAAAAA">
                                      <p:cBhvr>
                                        <p:cTn id="41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0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2.77778E-6 0.00024 C -0.00312 0.00487 -0.00573 0.01112 -0.00885 0.01644 C -0.00972 0.01806 -0.01128 0.01875 -0.01232 0.02084 C -0.02135 0.03866 -0.01093 0.02362 -0.01979 0.03496 C -0.02135 0.03982 -0.02326 0.04375 -0.0243 0.04954 C -0.02777 0.06459 -0.02552 0.05764 -0.03073 0.07061 C -0.0335 0.09931 -0.03021 0.06945 -0.03281 0.08959 C -0.03385 0.09537 -0.03437 0.10209 -0.03524 0.10834 C -0.03576 0.11088 -0.03611 0.11297 -0.03663 0.11551 C -0.03698 0.11945 -0.03732 0.12338 -0.03767 0.12755 C -0.04114 0.15579 -0.03663 0.1125 -0.04027 0.15093 C -0.0408 0.15487 -0.04114 0.1588 -0.04166 0.16274 C -0.04201 0.16945 -0.04201 0.1757 -0.04271 0.18195 C -0.04288 0.18449 -0.04357 0.18658 -0.04375 0.18889 C -0.04444 0.19283 -0.04462 0.19676 -0.04514 0.20047 C -0.04531 0.20417 -0.046 0.20718 -0.04618 0.21042 C -0.05 0.24283 -0.04566 0.20718 -0.04861 0.22917 C -0.04982 0.23704 -0.04982 0.23843 -0.05104 0.24607 C -0.05156 0.24699 -0.05191 0.24908 -0.05208 0.2507 L -0.05208 0.25139 " pathEditMode="relative" rAng="0" ptsTypes="AAAAAAAAAAAAAAAAAAAAA">
                                      <p:cBhvr>
                                        <p:cTn id="51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2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3.61111E-6 0.00024 C -0.00295 0.00463 -0.00555 0.01042 -0.00868 0.01551 C -0.00954 0.01713 -0.01111 0.01783 -0.01215 0.01968 C -0.02083 0.03681 -0.01076 0.02246 -0.01927 0.03334 C -0.02083 0.03774 -0.02274 0.04144 -0.02378 0.04699 C -0.02691 0.06135 -0.025 0.05487 -0.02986 0.06713 C -0.03264 0.09445 -0.02934 0.06621 -0.03194 0.08519 C -0.03298 0.09074 -0.0335 0.09723 -0.03437 0.10301 C -0.03489 0.10533 -0.03524 0.10741 -0.03576 0.10996 C -0.03611 0.11366 -0.03645 0.11737 -0.0368 0.1213 C -0.03993 0.14815 -0.03576 0.10695 -0.03906 0.14352 C -0.03958 0.14723 -0.03993 0.15093 -0.04045 0.15463 C -0.04079 0.16112 -0.04079 0.16713 -0.04149 0.17292 C -0.04166 0.17547 -0.04236 0.17755 -0.04253 0.17963 C -0.04323 0.18334 -0.0434 0.18704 -0.04392 0.19074 C -0.04409 0.19422 -0.04479 0.19723 -0.04496 0.2 C -0.04878 0.23102 -0.04444 0.19723 -0.04739 0.21806 C -0.04861 0.22547 -0.04861 0.22686 -0.04982 0.23403 C -0.05034 0.23496 -0.05069 0.23681 -0.05069 0.23843 L -0.05069 0.23912 " pathEditMode="relative" rAng="0" ptsTypes="AAAAAAAAAAAAAAAAAAAAA">
                                      <p:cBhvr>
                                        <p:cTn id="61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19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00024 C -0.00313 0.0051 -0.00573 0.01158 -0.00903 0.01713 C -0.0099 0.01899 -0.01146 0.01991 -0.0125 0.02176 C -0.02153 0.04051 -0.01111 0.02477 -0.01997 0.03681 C -0.02153 0.0419 -0.02361 0.04584 -0.02465 0.05209 C -0.02795 0.06783 -0.02587 0.06065 -0.03108 0.07431 C -0.03386 0.1044 -0.03056 0.07315 -0.03316 0.09422 C -0.0342 0.10047 -0.03472 0.10741 -0.03559 0.11389 C -0.03611 0.11644 -0.03646 0.11899 -0.03698 0.12153 C -0.03733 0.1257 -0.03785 0.12963 -0.0382 0.13403 C -0.04149 0.16366 -0.03698 0.11829 -0.04063 0.1588 C -0.04115 0.16274 -0.04149 0.1669 -0.04202 0.17107 C -0.04236 0.17801 -0.04236 0.18473 -0.04306 0.19121 C -0.04323 0.19399 -0.04393 0.1963 -0.0441 0.19862 C -0.04479 0.20278 -0.04497 0.20672 -0.04566 0.21088 C -0.04584 0.21482 -0.04653 0.21783 -0.0467 0.22107 C -0.05052 0.25556 -0.04618 0.21783 -0.04913 0.24098 C -0.05035 0.24931 -0.05035 0.2507 -0.05156 0.25857 C -0.05209 0.25996 -0.05243 0.26181 -0.05261 0.26366 L -0.05261 0.26436 " pathEditMode="relative" rAng="0" ptsTypes="AAAAAAAAAAAAAAAAAAAAA">
                                      <p:cBhvr>
                                        <p:cTn id="71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32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C -0.00295 0.0051 -0.00555 0.01158 -0.00868 0.01737 C -0.00954 0.01899 -0.01111 0.01991 -0.01215 0.02199 C -0.021 0.04074 -0.01076 0.025 -0.01944 0.03704 C -0.021 0.0419 -0.02291 0.04607 -0.02395 0.05232 C -0.02708 0.06829 -0.02517 0.06088 -0.03003 0.07454 C -0.03281 0.10487 -0.02951 0.07338 -0.03211 0.09468 C -0.03316 0.10093 -0.03368 0.10787 -0.03454 0.11436 C -0.03507 0.11713 -0.03541 0.11945 -0.03593 0.12199 C -0.03628 0.12616 -0.03663 0.13033 -0.03698 0.13473 C -0.04027 0.16436 -0.03593 0.11875 -0.03941 0.15949 C -0.03993 0.16366 -0.04027 0.1676 -0.04079 0.17176 C -0.04114 0.17894 -0.04114 0.18565 -0.04184 0.19213 C -0.04201 0.19468 -0.0427 0.19699 -0.04288 0.19954 C -0.04357 0.20348 -0.04375 0.20764 -0.04427 0.21181 C -0.04444 0.21574 -0.04513 0.21899 -0.04531 0.22223 C -0.04913 0.25649 -0.04479 0.21899 -0.04774 0.24213 C -0.04895 0.25047 -0.04895 0.25186 -0.05017 0.25973 C -0.05069 0.26088 -0.05104 0.26297 -0.05104 0.26482 L -0.05104 0.26551 " pathEditMode="relative" rAng="0" ptsTypes="AAAAAAAAAAAAAAAAAAAAA">
                                      <p:cBhvr>
                                        <p:cTn id="81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326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00024 C -0.0033 0.0051 -0.00608 0.01135 -0.00938 0.01667 C -0.01024 0.01829 -0.01198 0.01922 -0.01302 0.0213 C -0.02257 0.03936 -0.01163 0.02408 -0.02084 0.03565 C -0.02257 0.04051 -0.02448 0.04468 -0.0257 0.05047 C -0.02917 0.06598 -0.02691 0.0588 -0.03229 0.07223 C -0.03524 0.10139 -0.03177 0.07107 -0.03455 0.09144 C -0.03559 0.09746 -0.03629 0.1044 -0.03715 0.11065 C -0.03768 0.1132 -0.03802 0.11551 -0.03872 0.11806 C -0.03906 0.12199 -0.03941 0.12593 -0.03976 0.13033 C -0.04323 0.15903 -0.03872 0.11482 -0.04236 0.15417 C -0.04288 0.15811 -0.04323 0.16204 -0.04375 0.16621 C -0.04427 0.17292 -0.04427 0.1794 -0.04497 0.18565 C -0.04514 0.1882 -0.04584 0.19051 -0.04601 0.19283 C -0.04688 0.19676 -0.04705 0.20093 -0.04757 0.20487 C -0.04774 0.20857 -0.04844 0.21158 -0.04861 0.21482 C -0.05278 0.24815 -0.04809 0.21158 -0.05122 0.23403 C -0.05261 0.24213 -0.05261 0.24352 -0.05382 0.25116 C -0.05434 0.25232 -0.05469 0.2544 -0.05486 0.25602 L -0.05486 0.25672 " pathEditMode="relative" rAng="0" ptsTypes="AAAAAAAAAAAAAAAAAAAAA">
                                      <p:cBhvr>
                                        <p:cTn id="91" dur="1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128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0.00024 C -0.00313 0.0051 -0.00573 0.01158 -0.00886 0.01737 C -0.00973 0.01899 -0.01129 0.01991 -0.01233 0.02199 C -0.02136 0.04074 -0.01094 0.025 -0.0198 0.03704 C -0.02136 0.0419 -0.02327 0.04607 -0.02431 0.05232 C -0.02778 0.06829 -0.02552 0.06088 -0.03073 0.07454 C -0.03351 0.10487 -0.03021 0.07338 -0.03282 0.09468 C -0.03386 0.10093 -0.03438 0.10787 -0.03525 0.11436 C -0.03577 0.11713 -0.03612 0.11945 -0.03664 0.12199 C -0.03698 0.12616 -0.03733 0.13033 -0.03768 0.13473 C -0.04115 0.16436 -0.03664 0.11875 -0.04028 0.15949 C -0.0408 0.16366 -0.04115 0.1676 -0.04167 0.17176 C -0.04202 0.17894 -0.04202 0.18565 -0.04271 0.19213 C -0.04289 0.19468 -0.04358 0.19699 -0.04375 0.19954 C -0.04445 0.20348 -0.04462 0.20764 -0.04514 0.21181 C -0.04532 0.21574 -0.04601 0.21899 -0.04618 0.22223 C -0.05 0.25649 -0.04566 0.21899 -0.04862 0.24213 C -0.04983 0.25047 -0.04983 0.25186 -0.05105 0.25973 C -0.05157 0.26088 -0.05191 0.26297 -0.05209 0.26482 L -0.05209 0.26551 " pathEditMode="relative" rAng="0" ptsTypes="AAAAAAAAAAAAAAAAAAAAA">
                                      <p:cBhvr>
                                        <p:cTn id="101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26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00024 C -0.00312 0.00487 -0.0059 0.01112 -0.0092 0.01667 C -0.01007 0.01829 -0.0118 0.01922 -0.01284 0.02107 C -0.02222 0.03913 -0.01145 0.02385 -0.02066 0.03542 C -0.02222 0.04028 -0.0243 0.04422 -0.02534 0.05024 C -0.02882 0.06551 -0.02656 0.05834 -0.03194 0.07176 C -0.03489 0.1007 -0.03142 0.07061 -0.0342 0.09098 C -0.03524 0.09676 -0.03576 0.10348 -0.03663 0.10973 C -0.03715 0.11227 -0.03767 0.11459 -0.03819 0.11713 C -0.03854 0.12107 -0.03889 0.125 -0.03923 0.1294 C -0.0427 0.15788 -0.03819 0.11413 -0.04184 0.15301 C -0.04236 0.15695 -0.0427 0.16088 -0.04323 0.16482 C -0.04357 0.17176 -0.04357 0.17825 -0.04444 0.1845 C -0.04461 0.18704 -0.04531 0.18913 -0.04548 0.19144 C -0.04618 0.19538 -0.04635 0.19931 -0.04687 0.20325 C -0.04704 0.20695 -0.04791 0.21019 -0.04809 0.2132 C -0.05208 0.2463 -0.04739 0.21019 -0.05052 0.23241 C -0.05191 0.24028 -0.05191 0.24167 -0.05312 0.24931 C -0.05364 0.25047 -0.05399 0.25255 -0.05416 0.25417 L -0.05416 0.25487 " pathEditMode="relative" rAng="0" ptsTypes="AAAAAAAAAAAAAAAAAAAAA">
                                      <p:cBhvr>
                                        <p:cTn id="111" dur="1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73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00023 C -0.0033 0.00486 -0.00625 0.01088 -0.00972 0.0162 C -0.01059 0.01782 -0.01233 0.01875 -0.01354 0.0206 C -0.02327 0.03843 -0.01198 0.02338 -0.02153 0.03472 C -0.02327 0.03958 -0.02535 0.04329 -0.02639 0.04931 C -0.03004 0.06412 -0.02778 0.05718 -0.03333 0.07037 C -0.03646 0.09884 -0.03281 0.06921 -0.03559 0.08912 C -0.03681 0.09491 -0.03733 0.10162 -0.03837 0.10764 C -0.03889 0.11019 -0.03924 0.1125 -0.03993 0.11482 C -0.04028 0.11875 -0.04063 0.12269 -0.04097 0.12685 C -0.04462 0.15486 -0.03993 0.11181 -0.04375 0.15 C -0.04427 0.15394 -0.04462 0.15787 -0.04514 0.16181 C -0.04566 0.16829 -0.04566 0.17477 -0.04636 0.18079 C -0.04653 0.18333 -0.0474 0.18565 -0.04757 0.18773 C -0.04827 0.19167 -0.04844 0.1956 -0.04896 0.19954 C -0.04931 0.20301 -0.05 0.20602 -0.05017 0.20903 C -0.05434 0.24167 -0.04965 0.20602 -0.05278 0.22801 C -0.05417 0.23565 -0.05417 0.23704 -0.05556 0.24468 C -0.05608 0.24583 -0.05642 0.24769 -0.0566 0.24931 L -0.0566 0.25 " pathEditMode="relative" rAng="0" ptsTypes="AAAAAAAAAAAAAAAAAAAAA">
                                      <p:cBhvr>
                                        <p:cTn id="121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00024 C -0.00313 0.0051 -0.0059 0.01112 -0.00903 0.01667 C -0.01007 0.01829 -0.01163 0.01922 -0.01267 0.02107 C -0.02188 0.03912 -0.01129 0.02385 -0.02031 0.03565 C -0.02188 0.04028 -0.02379 0.04422 -0.025 0.05024 C -0.0283 0.06551 -0.02622 0.05857 -0.03142 0.07176 C -0.03438 0.10093 -0.0309 0.07061 -0.03351 0.09098 C -0.03472 0.097 -0.03524 0.10371 -0.03611 0.10996 C -0.03663 0.1125 -0.03698 0.11482 -0.0375 0.11737 C -0.03785 0.1213 -0.0382 0.12524 -0.03854 0.12963 C -0.04201 0.15811 -0.0375 0.11436 -0.04115 0.15325 C -0.04167 0.15718 -0.04201 0.16135 -0.04254 0.16528 C -0.04288 0.172 -0.04288 0.17848 -0.04358 0.18473 C -0.04392 0.18727 -0.04462 0.18959 -0.04479 0.1919 C -0.04549 0.19584 -0.04566 0.19977 -0.04618 0.20371 C -0.04635 0.20741 -0.04705 0.21042 -0.04722 0.21366 C -0.05122 0.24676 -0.0467 0.21042 -0.04983 0.23287 C -0.05104 0.24075 -0.05104 0.24213 -0.05226 0.24977 C -0.05278 0.25093 -0.05313 0.25301 -0.0533 0.25463 L -0.0533 0.25533 " pathEditMode="relative" rAng="0" ptsTypes="AAAAAAAAAAAAAAAAAAAAA">
                                      <p:cBhvr>
                                        <p:cTn id="131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1275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00023 C -0.0033 0.00486 -0.00608 0.01111 -0.00937 0.01643 C -0.01042 0.01805 -0.01198 0.01898 -0.01319 0.02083 C -0.02257 0.03865 -0.01163 0.02361 -0.02101 0.03495 C -0.02257 0.03981 -0.02465 0.04375 -0.02587 0.04953 C -0.02934 0.06458 -0.02708 0.05764 -0.03246 0.07083 C -0.03559 0.09953 -0.03194 0.06967 -0.03472 0.08981 C -0.03594 0.0956 -0.03646 0.10231 -0.03733 0.10856 C -0.03802 0.11111 -0.03837 0.11319 -0.03889 0.11574 C -0.03924 0.11967 -0.03958 0.12361 -0.03993 0.12777 C -0.04358 0.15602 -0.03889 0.11273 -0.04253 0.15115 C -0.04323 0.15509 -0.04358 0.15902 -0.0441 0.16296 C -0.04444 0.16967 -0.04444 0.17615 -0.04514 0.18217 C -0.04549 0.18472 -0.04618 0.18703 -0.04635 0.18912 C -0.04705 0.19305 -0.04722 0.19699 -0.04792 0.20092 C -0.04809 0.20463 -0.04878 0.20764 -0.04896 0.21064 C -0.05312 0.24328 -0.04844 0.20764 -0.05156 0.22963 C -0.05295 0.2375 -0.05295 0.23889 -0.05417 0.24652 C -0.05469 0.24745 -0.05503 0.24953 -0.05521 0.25115 L -0.05521 0.25185 " pathEditMode="relative" rAng="0" ptsTypes="AAAAAAAAAAAAAAAAAAAAA">
                                      <p:cBhvr>
                                        <p:cTn id="141" dur="1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25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00023 C -0.00313 0.00463 -0.00591 0.01065 -0.0092 0.01574 C -0.01007 0.01736 -0.01181 0.01829 -0.01285 0.02014 C -0.02223 0.03727 -0.01146 0.02292 -0.02066 0.0338 C -0.02223 0.03843 -0.02431 0.04213 -0.02535 0.04792 C -0.02882 0.0625 -0.02657 0.05579 -0.03195 0.06829 C -0.0349 0.09607 -0.03143 0.06736 -0.0342 0.08681 C -0.03525 0.09236 -0.03577 0.09884 -0.03664 0.10486 C -0.03716 0.10718 -0.03768 0.10949 -0.0382 0.11181 C -0.03854 0.11551 -0.03889 0.11945 -0.03924 0.12338 C -0.04271 0.1507 -0.0382 0.1088 -0.04184 0.14607 C -0.04236 0.14977 -0.04271 0.15371 -0.04323 0.15741 C -0.04358 0.16389 -0.04358 0.17014 -0.04445 0.17593 C -0.04462 0.17847 -0.04532 0.18056 -0.04549 0.18264 C -0.04618 0.18658 -0.04636 0.19028 -0.04688 0.19398 C -0.04705 0.19769 -0.04792 0.20046 -0.04809 0.20347 C -0.05209 0.23519 -0.0474 0.20046 -0.05052 0.22176 C -0.05191 0.2294 -0.05191 0.23079 -0.05313 0.23796 C -0.05365 0.23912 -0.054 0.24097 -0.05417 0.24259 L -0.05417 0.24329 " pathEditMode="relative" rAng="0" ptsTypes="AAAAAAAAAAAAAAAAAAAAA">
                                      <p:cBhvr>
                                        <p:cTn id="151" dur="1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15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94444E-6 0.00023 C -0.00312 0.00486 -0.0059 0.01088 -0.0092 0.01597 C -0.01007 0.01759 -0.0118 0.01852 -0.01285 0.02037 C -0.02205 0.03796 -0.01128 0.02315 -0.02048 0.03449 C -0.02205 0.03912 -0.02413 0.04283 -0.02517 0.04861 C -0.02864 0.06343 -0.02639 0.05648 -0.03177 0.06945 C -0.03455 0.09769 -0.03125 0.06829 -0.03385 0.08796 C -0.03507 0.09375 -0.03559 0.10046 -0.03646 0.10648 C -0.03698 0.1088 -0.03732 0.11111 -0.03785 0.11343 C -0.03819 0.11736 -0.03871 0.1213 -0.03906 0.12523 C -0.04253 0.15301 -0.03785 0.11042 -0.04149 0.14838 C -0.04201 0.15208 -0.04253 0.15602 -0.04305 0.15972 C -0.0434 0.16644 -0.0434 0.17269 -0.0441 0.17871 C -0.04427 0.18125 -0.04496 0.18333 -0.04514 0.18565 C -0.04583 0.18935 -0.046 0.19329 -0.0467 0.19699 C -0.04687 0.2007 -0.04757 0.20371 -0.04774 0.20671 C -0.05173 0.23866 -0.04722 0.20371 -0.05035 0.22523 C -0.05156 0.23287 -0.05156 0.23426 -0.05278 0.24167 C -0.0533 0.24283 -0.05364 0.24468 -0.05382 0.2463 L -0.05382 0.24699 " pathEditMode="relative" rAng="0" ptsTypes="AAAAAAAAAAAAAAAAAAAAA">
                                      <p:cBhvr>
                                        <p:cTn id="161" dur="1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1233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-3.7037E-6 C -0.00313 0.0044 -0.0059 0.00996 -0.00903 0.01459 C -0.01007 0.01598 -0.01163 0.0169 -0.01267 0.01852 C -0.0217 0.03473 -0.01128 0.0213 -0.02014 0.03172 C -0.0217 0.03588 -0.02361 0.03936 -0.02483 0.04468 C -0.02813 0.05834 -0.02604 0.05186 -0.03125 0.06389 C -0.0342 0.08982 -0.03073 0.06274 -0.03333 0.08079 C -0.03455 0.08611 -0.03507 0.09236 -0.03576 0.09792 C -0.03628 0.1 -0.03663 0.10209 -0.03715 0.10417 C -0.0375 0.10787 -0.03785 0.11158 -0.03819 0.11505 C -0.04167 0.14074 -0.03715 0.10162 -0.0408 0.13635 C -0.04132 0.13982 -0.04167 0.14352 -0.04219 0.14699 C -0.04253 0.15301 -0.04253 0.1588 -0.04323 0.16436 C -0.04358 0.16667 -0.04427 0.16852 -0.04444 0.17084 C -0.04514 0.17408 -0.04531 0.17778 -0.04583 0.18125 C -0.04601 0.18449 -0.0467 0.18727 -0.04688 0.19005 C -0.05087 0.21945 -0.04635 0.18727 -0.04948 0.20718 C -0.05069 0.21412 -0.05069 0.21551 -0.05191 0.22223 C -0.05243 0.22338 -0.05278 0.225 -0.05278 0.22662 L -0.05278 0.22732 " pathEditMode="relative" rAng="0" ptsTypes="AAAAAAAAAAAAAAAAAAAAA">
                                      <p:cBhvr>
                                        <p:cTn id="171" dur="1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136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0.00023 C -0.0033 0.00486 -0.00607 0.01111 -0.00955 0.01644 C -0.01041 0.01806 -0.01215 0.01898 -0.01319 0.02083 C -0.02291 0.03866 -0.0118 0.02361 -0.02118 0.03519 C -0.02291 0.03982 -0.025 0.04375 -0.02604 0.04954 C -0.02968 0.06482 -0.02743 0.05764 -0.03281 0.07083 C -0.03593 0.09977 -0.03229 0.06968 -0.03507 0.08982 C -0.03628 0.09583 -0.0368 0.10255 -0.03767 0.10857 C -0.03837 0.11111 -0.03871 0.11343 -0.03923 0.11597 C -0.03958 0.11968 -0.03993 0.12361 -0.04045 0.12778 C -0.04392 0.15602 -0.03923 0.11273 -0.04305 0.15139 C -0.04357 0.15533 -0.04392 0.15926 -0.04444 0.1632 C -0.04496 0.16991 -0.04496 0.17616 -0.04566 0.18241 C -0.04583 0.18496 -0.04653 0.18704 -0.0467 0.18935 C -0.04757 0.19329 -0.04774 0.19722 -0.04826 0.20116 C -0.04843 0.20463 -0.0493 0.20787 -0.04948 0.21088 C -0.05347 0.24352 -0.04878 0.20787 -0.05208 0.22986 C -0.0533 0.23773 -0.0533 0.23912 -0.05468 0.24676 C -0.05521 0.24769 -0.05555 0.24977 -0.05573 0.25139 L -0.05573 0.25208 " pathEditMode="relative" rAng="0" ptsTypes="AAAAAAAAAAAAAAAAAAAAA">
                                      <p:cBhvr>
                                        <p:cTn id="18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1259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1.11111E-6 -3.33333E-6 C -0.00295 0.00417 -0.00555 0.00949 -0.00868 0.01412 C -0.00955 0.01574 -0.01111 0.01621 -0.01215 0.01806 C -0.02083 0.0338 -0.01076 0.02061 -0.01927 0.03056 C -0.02083 0.03473 -0.02274 0.0382 -0.02378 0.04329 C -0.02691 0.05648 -0.025 0.05047 -0.02986 0.06181 C -0.03264 0.08681 -0.02934 0.06065 -0.03194 0.07848 C -0.03298 0.08334 -0.03351 0.08936 -0.0342 0.09468 C -0.03472 0.09699 -0.03507 0.09885 -0.03559 0.10116 C -0.03594 0.10463 -0.03628 0.10787 -0.03663 0.11158 C -0.03993 0.13635 -0.03559 0.09838 -0.03906 0.13195 C -0.03958 0.13542 -0.03993 0.13889 -0.04045 0.14236 C -0.0408 0.14815 -0.0408 0.15371 -0.04149 0.15926 C -0.04167 0.16135 -0.04236 0.1632 -0.04253 0.16528 C -0.04323 0.16875 -0.0434 0.17223 -0.04392 0.17547 C -0.0441 0.17848 -0.04479 0.18148 -0.04496 0.18403 C -0.04878 0.21273 -0.04444 0.18148 -0.04739 0.2007 C -0.04861 0.20741 -0.04861 0.20857 -0.04983 0.21528 C -0.05035 0.21644 -0.05052 0.21783 -0.05052 0.21945 L -0.05052 0.22014 " pathEditMode="relative" rAng="0" ptsTypes="AAAAAAAAAAAAAAAAAAAAA">
                                      <p:cBhvr>
                                        <p:cTn id="191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099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4.44444E-6 -3.7037E-6 C -0.00277 0.00417 -0.00503 0.00949 -0.00798 0.01436 C -0.00868 0.01574 -0.01006 0.01644 -0.01093 0.01806 C -0.01875 0.03357 -0.00972 0.02061 -0.01753 0.03056 C -0.01875 0.03473 -0.02066 0.03797 -0.02152 0.04329 C -0.02447 0.05625 -0.02274 0.05024 -0.02708 0.06181 C -0.02951 0.08681 -0.02673 0.06065 -0.02899 0.07824 C -0.02986 0.08334 -0.03038 0.08912 -0.03125 0.09468 C -0.03159 0.09676 -0.03194 0.09885 -0.03229 0.10093 C -0.03263 0.1044 -0.03298 0.10787 -0.03333 0.11158 C -0.03628 0.13611 -0.03229 0.09815 -0.03541 0.13195 C -0.03593 0.13519 -0.03628 0.13889 -0.0368 0.14213 C -0.03697 0.14792 -0.03697 0.15348 -0.0375 0.15903 C -0.03767 0.16135 -0.03836 0.1632 -0.03854 0.16505 C -0.03923 0.16852 -0.03941 0.17199 -0.03975 0.17524 C -0.03993 0.17848 -0.04062 0.18125 -0.04079 0.1838 C -0.04409 0.21227 -0.04027 0.18125 -0.04288 0.20047 C -0.04392 0.20741 -0.04392 0.20857 -0.04513 0.21505 C -0.04566 0.21598 -0.04583 0.21783 -0.04583 0.21922 L -0.04583 0.21991 " pathEditMode="relative" rAng="0" ptsTypes="AAAAAAAAAAAAAAAAAAAAA">
                                      <p:cBhvr>
                                        <p:cTn id="201" dur="1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099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4.44444E-6 C -0.00295 0.00439 -0.00538 0.00972 -0.00833 0.01458 C -0.0092 0.01597 -0.01059 0.01666 -0.01145 0.01851 C -0.01979 0.03449 -0.01024 0.02106 -0.0184 0.03125 C -0.01979 0.03541 -0.02152 0.03912 -0.02257 0.04421 C -0.02569 0.05787 -0.02378 0.05162 -0.02847 0.06342 C -0.03107 0.08912 -0.02795 0.06226 -0.03038 0.08032 C -0.03142 0.08541 -0.03194 0.09143 -0.03263 0.09699 C -0.03316 0.0993 -0.0335 0.10115 -0.03385 0.10347 C -0.0342 0.10694 -0.03454 0.11064 -0.03489 0.11412 C -0.03802 0.13958 -0.03385 0.10069 -0.03732 0.13518 C -0.03767 0.13865 -0.03802 0.14236 -0.03854 0.14583 C -0.03871 0.15162 -0.03871 0.1574 -0.03941 0.16296 C -0.03958 0.16527 -0.04027 0.16713 -0.04045 0.16944 C -0.04114 0.17268 -0.04132 0.17615 -0.04184 0.17986 C -0.04201 0.18287 -0.0427 0.18564 -0.04288 0.18842 C -0.04635 0.21759 -0.04236 0.18564 -0.04496 0.20555 C -0.04618 0.2125 -0.04618 0.21365 -0.04739 0.22037 C -0.04791 0.22152 -0.04809 0.22314 -0.04809 0.22476 L -0.04809 0.22546 " pathEditMode="relative" rAng="0" ptsTypes="AAAAAAAAAAAAAAAAAAAAA">
                                      <p:cBhvr>
                                        <p:cTn id="211" dur="1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1127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2.22222E-6 -2.59259E-6 C -0.00243 0.00417 -0.00417 0.00949 -0.0066 0.01389 C -0.00712 0.01528 -0.00834 0.01597 -0.0092 0.01783 C -0.01563 0.0331 -0.00799 0.02014 -0.01441 0.02986 C -0.01563 0.03403 -0.01702 0.0375 -0.01771 0.04236 C -0.02014 0.05533 -0.01858 0.04931 -0.02222 0.06065 C -0.02431 0.08542 -0.02205 0.05972 -0.02379 0.07685 C -0.02465 0.08172 -0.025 0.0875 -0.0257 0.09283 C -0.02604 0.09514 -0.02622 0.09699 -0.02656 0.09908 C -0.02691 0.10255 -0.02726 0.10579 -0.02743 0.10949 C -0.02986 0.1338 -0.02656 0.09653 -0.02917 0.1294 C -0.02952 0.13287 -0.02986 0.13635 -0.03021 0.13959 C -0.03038 0.14537 -0.03038 0.15093 -0.03108 0.15625 C -0.03108 0.15834 -0.0316 0.16019 -0.03177 0.16227 C -0.03229 0.16551 -0.03247 0.16875 -0.03264 0.17222 C -0.03281 0.17523 -0.03334 0.17778 -0.03351 0.18056 C -0.03646 0.20857 -0.03316 0.17778 -0.03525 0.19676 C -0.03629 0.20347 -0.03629 0.20486 -0.03715 0.21111 C -0.0375 0.21204 -0.03768 0.21389 -0.03768 0.21528 L -0.03768 0.21597 " pathEditMode="relative" rAng="0" ptsTypes="AAAAAAAAAAAAAAAAAAAAA">
                                      <p:cBhvr>
                                        <p:cTn id="221" dur="1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10787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65" grpId="0" animBg="1"/>
      <p:bldP spid="65" grpId="1" animBg="1"/>
      <p:bldP spid="69" grpId="0" animBg="1"/>
      <p:bldP spid="69" grpId="1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Snowflake Estimation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048" y="1328998"/>
            <a:ext cx="4641116" cy="80164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Can you estimate how many snowflakes have fallen from the sky? </a:t>
            </a:r>
          </a:p>
        </p:txBody>
      </p:sp>
      <p:sp>
        <p:nvSpPr>
          <p:cNvPr id="10" name="reset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</a:p>
        </p:txBody>
      </p:sp>
      <p:sp>
        <p:nvSpPr>
          <p:cNvPr id="11" name="Click again 1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again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Question 2"/>
          <p:cNvSpPr/>
          <p:nvPr/>
        </p:nvSpPr>
        <p:spPr>
          <a:xfrm>
            <a:off x="5194058" y="1373787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Click on the answer button to check how many there were.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Were you close?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3" name="Question 1"/>
          <p:cNvSpPr/>
          <p:nvPr/>
        </p:nvSpPr>
        <p:spPr>
          <a:xfrm>
            <a:off x="5196058" y="1371944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Can you explain how you decided on your estimate? What helped you to estimate?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516539" y="6016211"/>
            <a:ext cx="6487518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snowman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60" name="Static Snowflakes"/>
          <p:cNvGrpSpPr/>
          <p:nvPr/>
        </p:nvGrpSpPr>
        <p:grpSpPr>
          <a:xfrm>
            <a:off x="784248" y="2988192"/>
            <a:ext cx="7457501" cy="2793239"/>
            <a:chOff x="784248" y="2988192"/>
            <a:chExt cx="7457501" cy="279323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248" y="2988199"/>
              <a:ext cx="701101" cy="79254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9448" y="2988198"/>
              <a:ext cx="701101" cy="7925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648" y="2988197"/>
              <a:ext cx="701101" cy="79254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9848" y="2988196"/>
              <a:ext cx="701101" cy="79254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5048" y="2988195"/>
              <a:ext cx="701101" cy="79254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0248" y="2988194"/>
              <a:ext cx="701101" cy="79254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5448" y="2988193"/>
              <a:ext cx="701101" cy="79254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0648" y="2988192"/>
              <a:ext cx="701101" cy="79254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248" y="3961563"/>
              <a:ext cx="701101" cy="79254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9448" y="3961562"/>
              <a:ext cx="701101" cy="79254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648" y="3961561"/>
              <a:ext cx="701101" cy="79254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9848" y="3961560"/>
              <a:ext cx="701101" cy="79254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5048" y="3961557"/>
              <a:ext cx="701101" cy="79254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0248" y="3961556"/>
              <a:ext cx="701101" cy="79254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5448" y="3961557"/>
              <a:ext cx="701101" cy="79254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0648" y="3961556"/>
              <a:ext cx="701101" cy="79254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648" y="4988882"/>
              <a:ext cx="701101" cy="79254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9848" y="4988881"/>
              <a:ext cx="701101" cy="79254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5048" y="4988882"/>
              <a:ext cx="701101" cy="79254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0248" y="4988881"/>
              <a:ext cx="701101" cy="792549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-877646"/>
            <a:ext cx="646232" cy="72548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8" y="-877646"/>
            <a:ext cx="646232" cy="725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98" y="-877646"/>
            <a:ext cx="646232" cy="72548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8" y="-877646"/>
            <a:ext cx="646232" cy="72548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98" y="-877646"/>
            <a:ext cx="646232" cy="72548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98" y="-877646"/>
            <a:ext cx="646232" cy="72548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8" y="-877646"/>
            <a:ext cx="646232" cy="72548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98" y="-877646"/>
            <a:ext cx="646232" cy="72548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98" y="-877646"/>
            <a:ext cx="646232" cy="72548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8" y="-877646"/>
            <a:ext cx="646232" cy="72548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7" y="-1555916"/>
            <a:ext cx="646232" cy="72548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307" y="-1555916"/>
            <a:ext cx="646232" cy="72548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107" y="-1555916"/>
            <a:ext cx="646232" cy="72548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907" y="-1555916"/>
            <a:ext cx="646232" cy="72548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07" y="-1555916"/>
            <a:ext cx="646232" cy="72548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507" y="-1555916"/>
            <a:ext cx="646232" cy="72548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07" y="-1555916"/>
            <a:ext cx="646232" cy="72548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107" y="-1555916"/>
            <a:ext cx="646232" cy="7254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07" y="-1555916"/>
            <a:ext cx="646232" cy="72548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07" y="-1555916"/>
            <a:ext cx="646232" cy="725487"/>
          </a:xfrm>
          <a:prstGeom prst="rect">
            <a:avLst/>
          </a:prstGeom>
        </p:spPr>
      </p:pic>
      <p:sp>
        <p:nvSpPr>
          <p:cNvPr id="102" name="Start Snowflakes"/>
          <p:cNvSpPr/>
          <p:nvPr/>
        </p:nvSpPr>
        <p:spPr>
          <a:xfrm>
            <a:off x="736600" y="2161452"/>
            <a:ext cx="3207539" cy="351045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snowflakes</a:t>
            </a:r>
          </a:p>
        </p:txBody>
      </p:sp>
      <p:sp>
        <p:nvSpPr>
          <p:cNvPr id="103" name="Answer"/>
          <p:cNvSpPr/>
          <p:nvPr/>
        </p:nvSpPr>
        <p:spPr>
          <a:xfrm>
            <a:off x="7190836" y="6016210"/>
            <a:ext cx="1400724" cy="664233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</a:t>
            </a:r>
          </a:p>
        </p:txBody>
      </p:sp>
      <p:pic>
        <p:nvPicPr>
          <p:cNvPr id="105" name="Snowm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2" y="366802"/>
            <a:ext cx="1555409" cy="1924393"/>
          </a:xfrm>
          <a:prstGeom prst="rect">
            <a:avLst/>
          </a:prstGeom>
        </p:spPr>
      </p:pic>
      <p:grpSp>
        <p:nvGrpSpPr>
          <p:cNvPr id="61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62" name="Group 61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64" name="Arrow: Left 63">
                <a:hlinkClick r:id="rId5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Back Hyperlink">
              <a:hlinkClick r:id="rId5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9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63 L -0.00347 -0.00463 C -0.00295 0.01019 -0.00295 0.02523 -0.00208 0.04005 C -0.00121 0.05116 -3.05556E-6 0.05532 0.00209 0.06389 C 0.00261 0.07083 0.00295 0.07731 0.00348 0.08426 C 0.00434 0.09167 0.00625 0.10648 0.00625 0.10648 C 0.00348 0.27361 0.01354 0.21782 0.00209 0.2787 C 0.00174 0.28426 0.00104 0.28958 0.0007 0.29537 C 0.00018 0.30394 -3.05556E-6 0.3125 -0.00069 0.3213 C -0.00086 0.32361 -0.00173 0.32616 -0.00208 0.3287 C -0.00451 0.34491 -0.00208 0.33449 -0.00486 0.34537 C -0.00521 0.34954 -0.0059 0.35394 -0.00625 0.35833 C -0.00729 0.36991 -0.00746 0.38171 -0.00902 0.39352 C -0.00937 0.39722 -0.01007 0.40069 -0.01041 0.40463 C -0.01146 0.41667 -0.01232 0.43727 -0.01319 0.44907 C -0.01354 0.45509 -0.01423 0.46134 -0.01458 0.46759 C -0.01666 0.50185 -0.01545 0.49352 -0.01736 0.53241 C -0.01771 0.53981 -0.01788 0.54722 -0.01875 0.55463 C -0.02152 0.58194 -0.02014 0.56481 -0.02291 0.5787 C -0.02396 0.58356 -0.02448 0.58866 -0.02569 0.59352 C -0.02725 0.59954 -0.02725 0.59931 -0.02847 0.60648 C -0.02899 0.60949 -0.02951 0.6125 -0.02986 0.61574 C -0.03211 0.63958 -0.02951 0.62708 -0.03264 0.63981 C -0.03628 0.69907 -0.03264 0.63056 -0.03264 0.75648 C -0.03264 0.79352 -0.03316 0.83056 -0.03402 0.86759 C -0.03402 0.86991 -0.03489 0.87245 -0.03541 0.875 C -0.03593 0.87801 -0.03646 0.88102 -0.0368 0.88426 C -0.04323 0.93542 -0.03159 0.84722 -0.03958 0.91574 C -0.03975 0.91759 -0.04045 0.91921 -0.04097 0.9213 C -0.04149 0.92361 -0.04184 0.92616 -0.04236 0.9287 C -0.04323 0.94282 -0.04479 0.95694 -0.04514 0.9713 C -0.04652 1.03981 -0.04114 1.01667 -0.04791 1.04352 C -0.04826 1.04907 -0.04861 1.05463 -0.0493 1.06019 C -0.04965 1.06319 -0.05034 1.0662 -0.05069 1.06944 C -0.05208 1.08426 -0.0526 1.10069 -0.05347 1.11574 C -0.05382 1.12315 -0.05416 1.13056 -0.05486 1.13796 C -0.05694 1.15903 -0.05625 1.1213 -0.05625 1.15278 L -0.05625 1.15278 " pathEditMode="relative" ptsTypes="AAAAAAAAAAAAAAAAAAAAAAAAAAAAAAAAAAAAAA">
                                      <p:cBhvr>
                                        <p:cTn id="1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226 0.00093 L 0.00226 0.00093 C 0.00261 0.02014 0.00278 0.03935 0.00365 0.05833 C 0.00365 0.06088 0.00451 0.06343 0.00504 0.06574 C 0.00538 0.06898 0.00573 0.07199 0.00642 0.075 C 0.00712 0.07986 0.0092 0.08981 0.0092 0.08981 C 0.00955 0.09769 0.0099 0.10579 0.01059 0.11389 C 0.01076 0.11759 0.01146 0.12106 0.01198 0.125 C 0.0125 0.13102 0.01285 0.13727 0.01337 0.14352 C 0.01285 0.17176 0.0125 0.20023 0.01198 0.2287 C 0.01163 0.24282 0.01059 0.25694 0.01059 0.2713 C 0.01059 0.49167 0.00625 0.4287 0.01337 0.52315 C 0.01372 0.54028 0.01406 0.55764 0.01476 0.575 C 0.01493 0.58472 0.01563 0.59468 0.01615 0.60463 C 0.01649 0.61551 0.01701 0.62685 0.01754 0.63796 C 0.01684 0.6794 0.01667 0.72963 0.01476 0.77315 C 0.01441 0.77917 0.01372 0.78542 0.01337 0.79167 C 0.01233 0.84468 0.01354 0.89792 0.01059 0.95093 C 0.01007 0.9588 0.00955 0.9669 0.0092 0.975 C 0.00868 0.98171 0.00799 0.98843 0.00781 0.99537 C 0.00712 1.00764 0.00677 1.01991 0.00642 1.03241 C 0.0059 1.07176 0.0059 1.11134 0.00504 1.15093 C 0.00486 1.15324 0.00365 1.15833 0.00365 1.15833 L 0.00365 1.15833 " pathEditMode="relative" ptsTypes="AAAAAAAAAAAAAAAAAAAAAAAA">
                                      <p:cBhvr>
                                        <p:cTn id="13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8 -0.0132 L -0.00278 -0.0132 C -0.00243 -0.00764 -0.00208 -0.00185 -0.00139 0.00347 C -0.00104 0.0074 -0.00017 0.01088 -2.22222E-6 0.01458 C 0.0007 0.03634 0.00087 0.05787 0.00139 0.0794 C 0.00174 0.1456 0.00191 0.21134 0.00278 0.27754 C 0.00295 0.29259 0.00295 0.29166 0.00556 0.30162 C 0.00591 0.30949 0.00625 0.31759 0.00695 0.32546 C 0.00747 0.33333 0.00834 0.33703 0.00972 0.34421 C 0.01337 0.42291 0.00938 0.33055 0.0125 0.49791 C 0.0125 0.50717 0.01337 0.5162 0.01389 0.52569 C 0.01424 0.53727 0.01476 0.54907 0.01528 0.56088 C 0.01615 0.58125 0.01806 0.62199 0.01806 0.62199 C 0.01754 0.63727 0.01754 0.65278 0.01667 0.66805 C 0.01632 0.67199 0.01372 0.69213 0.0125 0.69977 C 0.01198 0.70208 0.01129 0.70463 0.01111 0.70717 C 0.01042 0.71134 0.01007 0.71574 0.00972 0.72014 C 0.0092 0.72384 0.00868 0.72731 0.00834 0.73125 C 0.00625 0.75162 0.00695 0.75301 0.00556 0.77569 C 0.00521 0.78055 0.00452 0.78541 0.00417 0.79051 C 0.00087 0.90787 0.00417 0.76574 0.00417 0.96273 C 0.00417 1.00903 0.00313 1.05509 0.00278 1.10162 C 0.00313 1.11528 0.00295 1.14583 0.00556 1.16458 C 0.00573 1.16643 0.0066 1.16805 0.00695 1.17014 C 0.00747 1.17361 0.00747 1.17754 0.00834 1.18125 C 0.00886 1.18426 0.01007 1.18727 0.01111 1.19028 C 0.01146 1.19213 0.01198 1.19398 0.0125 1.19583 C 0.01285 1.20208 0.0132 1.20833 0.01389 1.21458 C 0.01406 1.2169 0.01511 1.21944 0.01528 1.22199 C 0.01597 1.23426 0.01597 1.24653 0.01667 1.25903 C 0.01684 1.26574 0.01806 1.27916 0.01806 1.27916 L 0.01806 1.27916 " pathEditMode="relative" ptsTypes="AAAAAAAAAAAAAAAAAAAAAAAAAAAAAAAA">
                                      <p:cBhvr>
                                        <p:cTn id="15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00694 -0.00394 L 0.00694 -0.00394 C 0.0059 0.00972 0.00503 0.02338 0.00416 0.0368 C 0.00364 0.04305 0.00347 0.0493 0.00278 0.05532 L 0.00139 0.06643 C 0.00225 0.07893 0.0026 0.09143 0.00416 0.10347 C 0.00451 0.10625 0.00625 0.10833 0.00694 0.11088 C 0.00798 0.11528 0.00868 0.11967 0.00972 0.12384 C 0.01441 0.14398 0.01371 0.1412 0.01805 0.15532 C 0.02187 0.20254 0.01701 0.14375 0.02083 0.18657 C 0.02135 0.19213 0.02153 0.19791 0.02222 0.20324 C 0.02361 0.21643 0.02309 0.20532 0.025 0.2162 C 0.02552 0.2199 0.02587 0.22361 0.02639 0.22731 C 0.02621 0.22986 0.02535 0.28078 0.02361 0.29398 C 0.02309 0.29791 0.02153 0.30139 0.02083 0.30509 C 0.02014 0.30833 0.01996 0.31134 0.01944 0.31435 C 0.01857 0.31828 0.01736 0.32176 0.01666 0.32546 C 0.01597 0.32916 0.01597 0.3331 0.01528 0.33657 C 0.01354 0.34583 0.0125 0.34745 0.00972 0.35509 C 0.00642 0.4081 0.00729 0.38148 0.01111 0.47731 C 0.01215 0.50393 0.01389 0.53055 0.01528 0.55694 C 0.01736 0.6 0.01545 0.57407 0.02083 0.62731 C 0.0217 0.63657 0.02361 0.65509 0.02361 0.65509 C 0.02396 0.66805 0.0243 0.68102 0.025 0.69398 C 0.02517 0.69838 0.02604 0.70278 0.02639 0.70694 C 0.02969 0.75069 0.02604 0.71481 0.02916 0.74398 C 0.03038 0.77037 0.02969 0.76551 0.03194 0.78472 C 0.03229 0.78796 0.03385 0.80139 0.03472 0.80509 C 0.03541 0.80903 0.03663 0.8125 0.0375 0.8162 C 0.04271 0.83958 0.03559 0.81065 0.04028 0.82916 C 0.04253 0.85278 0.04253 0.84629 0.04028 0.87916 C 0.0401 0.88125 0.03941 0.88287 0.03889 0.88472 C 0.03819 0.8912 0.03715 0.90393 0.03611 0.91065 C 0.03576 0.91273 0.03507 0.91435 0.03472 0.9162 C 0.0342 0.91875 0.03385 0.92129 0.03333 0.92361 C 0.03281 0.92546 0.03212 0.92731 0.03194 0.92916 C 0.03073 0.93657 0.03021 0.94421 0.02916 0.95139 C 0.02882 0.95347 0.02812 0.95509 0.02778 0.95694 C 0.02725 0.95949 0.02673 0.96203 0.02639 0.96435 C 0.02517 0.97129 0.025 0.97453 0.02361 0.98102 C 0.02274 0.98495 0.0217 0.98842 0.02083 0.99213 C 0.01632 1.03449 0.02031 1.01898 0.01389 1.04028 C 0.01285 1.04838 0.01232 1.05648 0.01111 1.06435 C 0.01041 1.06828 0.00903 1.07176 0.00833 1.07546 C 0.00729 1.08032 0.00625 1.08541 0.00555 1.09028 L 0.00278 1.10879 C 0.00225 1.11759 0.00191 1.12615 0.00139 1.13472 C 0.00104 1.13842 0.00035 1.14213 2.22222E-6 1.14583 C -0.00243 1.17106 2.22222E-6 1.15671 -0.00278 1.17176 C -0.00243 1.20393 -0.00209 1.23611 -0.00139 1.26805 C -0.00122 1.27916 -0.00087 1.29028 2.22222E-6 1.30139 C 0.00156 1.325 0.00139 1.29444 0.00139 1.31065 L 0.00139 1.31065 " pathEditMode="relative" ptsTypes="AAAAAAAAAAAAAAAAAAAAAAAAAAAAAAAAAAAAAAAAAAAAAAAAAAAAA">
                                      <p:cBhvr>
                                        <p:cTn id="17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3 0.00278 L -0.0033 0.00278 C 0.01337 0.04722 0.00313 0.01435 0.00087 0.11759 C 0.00052 0.13102 -0.00104 0.15139 -0.00191 0.16574 C -0.00156 0.18843 -0.00139 0.21134 -0.00052 0.23426 C -0.00052 0.23796 0.00052 0.24144 0.00087 0.24537 C 0.0033 0.27917 0.00035 0.26111 0.00365 0.2787 C 0.0066 0.32917 0.00469 0.30949 0.00781 0.33796 C 0.01215 0.47731 0.01059 0.41412 0.01059 0.68796 C 0.01059 0.73611 0.00972 0.78426 0.0092 0.83241 C 0.00886 0.86019 0.00834 0.88796 0.00781 0.91574 C 0.00712 0.94468 0.00625 0.96528 0.00504 0.99352 C 0.00452 1.04213 0.00452 1.09097 0.00365 1.13981 C 0.00347 1.14398 0.00226 1.15278 0.00226 1.15278 L 0.00226 1.15278 " pathEditMode="relative" ptsTypes="AAAAAAAAAAAAAAA">
                                      <p:cBhvr>
                                        <p:cTn id="1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56 -0.00023 L -0.00556 -0.00023 C -0.00469 0.00602 -0.00226 0.02176 -0.00139 0.0294 C -0.00087 0.03565 -0.00035 0.0419 4.44444E-6 0.04791 C 0.00052 0.05972 0.00086 0.07153 0.00138 0.0831 C 0.00191 0.09884 0.00243 0.11412 0.00399 0.1294 C 0.00434 0.13264 0.00503 0.13565 0.00538 0.13865 C 0.00503 0.18727 0.00486 0.23611 0.00399 0.28495 C 0.00399 0.29051 0.00312 0.29606 0.00277 0.30162 C 0.00191 0.31088 0.00086 0.32014 4.44444E-6 0.3294 C -0.00035 0.33611 -0.00226 0.38032 -0.00278 0.38865 C -0.00313 0.39236 -0.00382 0.39606 -0.00417 0.39977 C -0.00643 0.47176 -0.00678 0.46342 -0.00417 0.56273 C -0.0033 0.59884 -0.00382 0.59444 4.44444E-6 0.61458 C 0.00069 0.63009 0.00329 0.68912 0.00399 0.69606 C 0.00451 0.70023 0.00503 0.70463 0.00538 0.70903 C 0.0059 0.71389 0.00625 0.71875 0.00677 0.72384 C 0.00729 0.72754 0.00781 0.73125 0.00816 0.73495 C 0.01007 0.82153 0.01007 0.7831 0.00816 0.8831 C 0.00694 0.94768 0.00937 0.92569 0.00538 0.95717 C 0.00503 0.96504 0.00468 0.97315 0.00399 0.98125 C 0.00382 0.98426 0.00295 0.98727 0.00277 0.99051 C 0.00208 0.99653 0.00191 1.00278 0.00138 1.00903 C 0.00104 1.01273 0.00017 1.0162 4.44444E-6 1.02014 C -0.0007 1.02685 -0.00105 1.03356 -0.00139 1.04051 C -0.00191 1.05903 -0.00278 1.07731 -0.00278 1.09606 C -0.00278 1.15972 -0.00469 1.14467 4.44444E-6 1.17569 C 0.00034 1.18796 0.00052 1.20023 0.00138 1.21273 C 0.00138 1.21504 0.00225 1.21759 0.00277 1.22014 C 0.00329 1.22361 0.00347 1.22754 0.00399 1.23125 C 0.0059 1.24213 0.00538 1.23125 0.00538 1.24236 L 0.00538 1.23865 " pathEditMode="relative" ptsTypes="AAAAAAAAAAAAAAAAAAAAAAAAAAAAAAAA">
                                      <p:cBhvr>
                                        <p:cTn id="21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416 -0.00209 L 0.00416 -0.00209 C 0.00364 0.12754 0.00364 0.25717 0.00277 0.3868 C 0.0026 0.40069 0.00139 0.41065 3.33333E-6 0.42384 C -0.00052 0.43495 -0.00087 0.44606 -0.00139 0.45717 C -0.00243 0.47708 -0.00174 0.47176 -0.00417 0.48495 C -0.00469 0.49467 -0.00504 0.50463 -0.00556 0.51458 C -0.00591 0.51828 -0.0066 0.52176 -0.00695 0.52569 C -0.00764 0.53102 -0.00799 0.53657 -0.00834 0.54236 C -0.01094 0.57685 -0.00851 0.54907 -0.01111 0.57754 C -0.01302 0.65625 -0.01337 0.63773 -0.01111 0.7368 C -0.01077 0.75486 -0.01025 0.7574 -0.00834 0.77199 C -0.00886 0.79653 -0.00886 0.82129 -0.00973 0.84606 C -0.01025 0.85764 -0.01164 0.86944 -0.0125 0.88125 C -0.01493 0.91041 -0.0132 0.88518 -0.01528 0.91828 C -0.01493 0.93125 -0.01459 0.94421 -0.01389 0.95717 C -0.01372 0.96319 -0.0125 0.96944 -0.0125 0.97569 C -0.0125 0.99791 -0.0132 1.02014 -0.01389 1.04236 C -0.01407 1.04653 -0.01511 1.05092 -0.01528 1.05532 C -0.0191 1.10694 -0.01476 1.06296 -0.01806 1.09236 C -0.01858 1.09653 -0.01893 1.10092 -0.01945 1.10532 C -0.01979 1.10764 -0.02049 1.11018 -0.02084 1.11273 C -0.02518 1.13796 -0.01997 1.10995 -0.02361 1.12754 C -0.02431 1.12986 -0.02466 1.1324 -0.025 1.13495 C -0.0257 1.13865 -0.02639 1.1456 -0.02778 1.14977 C -0.02865 1.15162 -0.02969 1.15347 -0.03056 1.15532 C -0.03108 1.16018 -0.03125 1.16504 -0.03195 1.17014 C -0.03264 1.17384 -0.03473 1.18125 -0.03473 1.18125 C -0.03525 1.18541 -0.03542 1.18981 -0.03611 1.19421 C -0.03681 1.19791 -0.03802 1.20162 -0.03889 1.20532 C -0.03941 1.20717 -0.04011 1.20879 -0.04028 1.21088 C -0.0408 1.21389 -0.04115 1.2169 -0.04167 1.22014 C -0.04254 1.22384 -0.04358 1.22754 -0.04445 1.23125 L -0.04584 1.2368 C -0.04636 1.24236 -0.0467 1.24791 -0.04723 1.25347 C -0.04757 1.25648 -0.04861 1.25949 -0.04861 1.26273 C -0.04861 1.26551 -0.0474 1.27546 -0.04584 1.2794 C -0.04514 1.28125 -0.0441 1.2831 -0.04306 1.28495 L -0.04167 1.29236 L -0.04167 1.29051 " pathEditMode="relative" ptsTypes="AAAAAAAAAAAAAAAAAAAAAAAAAAAAAAAAAAAAAAAA">
                                      <p:cBhvr>
                                        <p:cTn id="23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9 0.00278 L -0.00209 0.00278 C 0.00121 0.04931 -0.00226 -0.00417 0.00069 0.0787 C 0.00104 0.08611 0.00173 0.09329 0.00208 0.10093 C 0.00278 0.11435 0.00312 0.12801 0.00347 0.14167 C 0.00312 0.22662 0.00295 0.31204 0.00208 0.39722 C 0.00208 0.4 -0.00018 0.41759 -0.0007 0.42106 C -0.00243 0.43704 -0.00087 0.42963 -0.00347 0.43958 C -0.00382 0.44398 -0.00417 0.44838 -0.00486 0.45255 C -0.00521 0.45509 -0.00591 0.45764 -0.00625 0.45995 C -0.01198 0.50903 -0.00677 0.47269 -0.01042 0.49722 C -0.01372 0.54514 -0.01354 0.53426 -0.01042 0.61551 C -0.01025 0.61944 -0.00816 0.62292 -0.00764 0.62662 C -0.0066 0.63287 -0.00573 0.63912 -0.00486 0.64514 C -0.00278 0.66019 -0.00452 0.65185 -0.00209 0.66204 C 0.00225 0.70255 -0.00382 0.65208 0.00208 0.68426 C 0.00295 0.68843 0.00295 0.69282 0.00347 0.69699 C 0.00538 0.71134 0.00625 0.7088 0.00764 0.7287 L 0.00903 0.74722 C 0.00868 0.80093 0.0085 0.85463 0.00764 0.90833 C 0.00746 0.92037 0.00642 0.92546 0.00486 0.93588 C 0.00451 0.94537 0.00399 0.95463 0.00347 0.96389 C 0.00312 0.9713 0.00208 0.97847 0.00208 0.98611 C 0.00208 1.02245 0.00069 1.0412 0.00625 1.0713 C 0.00833 1.08241 0.00712 1.07616 0.01041 1.08981 C 0.01094 1.09144 0.01128 1.09352 0.0118 1.09514 L 0.01458 1.10278 C 0.0151 1.10648 0.01528 1.11019 0.01597 1.11389 C 0.01666 1.11644 0.01875 1.11852 0.01875 1.1213 C 0.01962 1.14097 0.01875 1.16065 0.01875 1.18056 L 0.01875 1.18056 " pathEditMode="relative" ptsTypes="AAAAAAAAAAAAAAAAAAAAAAAAAAAAAAA">
                                      <p:cBhvr>
                                        <p:cTn id="2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78 -0.00209 L -0.00278 -0.00209 C 0.01215 0.03819 -0.00226 -0.00324 0.00416 0.02014 C 0.01076 0.0449 0.01146 0.03102 0.01666 0.07199 C 0.01753 0.0794 0.01823 0.08703 0.01944 0.09421 C 0.02048 0.10231 0.02187 0.11041 0.02361 0.11828 C 0.02517 0.12592 0.02795 0.13287 0.02916 0.14051 C 0.03246 0.16273 0.0375 0.20717 0.0375 0.20717 C 0.03836 0.24282 0.03836 0.2787 0.04027 0.31458 C 0.04114 0.3324 0.04097 0.35046 0.04305 0.36828 L 0.04583 0.39236 C 0.04618 0.40949 0.04652 0.42685 0.04722 0.44421 C 0.04739 0.45278 0.04861 0.46134 0.04861 0.47014 C 0.04861 0.62245 0.04861 0.60717 0.04583 0.70347 C 0.04618 0.7706 0.04635 0.83796 0.04722 0.90532 C 0.04722 0.91018 0.04809 0.91504 0.04861 0.92014 C 0.05121 0.94606 0.05017 0.93842 0.05277 0.95532 C 0.05607 1.01875 0.05191 0.93935 0.05555 1.01273 C 0.0559 1.02129 0.05642 1.02986 0.05694 1.03865 C 0.05729 1.06018 0.05729 1.08171 0.05833 1.10347 C 0.05868 1.11088 0.06059 1.11805 0.06111 1.12569 C 0.06146 1.1331 0.06146 1.14051 0.0625 1.14791 C 0.06302 1.15231 0.06441 1.15648 0.06527 1.16088 C 0.0658 1.16389 0.06614 1.1669 0.06666 1.17014 C 0.06701 1.1787 0.06805 1.18727 0.06805 1.19606 C 0.06805 1.21458 0.06718 1.2331 0.06666 1.25162 C 0.0651 1.2993 0.06527 1.26574 0.06527 1.29236 L 0.06527 1.29236 " pathEditMode="relative" ptsTypes="AAAAAAAAAAAAAAAAAAAAAAAAAAAA">
                                      <p:cBhvr>
                                        <p:cTn id="2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-0.00648 L -0.00469 -0.00648 C -0.00296 -0.00093 -0.00122 0.00486 0.00086 0.01019 C 0.00156 0.01227 0.00312 0.01366 0.00364 0.01574 C 0.00468 0.02199 0.00434 0.02824 0.00503 0.03426 C 0.00538 0.03819 0.0059 0.04167 0.00642 0.04537 C 0.00694 0.05046 0.00729 0.05532 0.00781 0.06019 C 0.0085 0.06759 0.01006 0.08079 0.01059 0.08796 C 0.01111 0.09769 0.01128 0.10764 0.01197 0.11759 C 0.01232 0.12361 0.01302 0.12986 0.01336 0.13611 C 0.01458 0.15949 0.01545 0.19144 0.01614 0.21366 C 0.01666 0.23403 0.01666 0.25463 0.01753 0.275 C 0.01753 0.27824 0.01979 0.29491 0.02031 0.29907 C 0.01979 0.32431 0.01961 0.34954 0.01892 0.375 C 0.01875 0.37685 0.01788 0.37847 0.01753 0.38032 C 0.01423 0.39722 0.01822 0.38241 0.01336 0.39907 C 0.01284 0.40278 0.01215 0.40625 0.01197 0.41019 C 0.01128 0.4169 0.01145 0.42361 0.01059 0.43032 C 0.01006 0.43426 0.00833 0.43773 0.00781 0.44167 C 0.00677 0.44792 0.00625 0.45208 0.00503 0.45833 C 0.00451 0.46019 0.00399 0.46204 0.00364 0.46389 C 0.00277 0.47523 0.00225 0.48588 0.00086 0.49722 C 0.00052 0.49954 -0.00018 0.50208 -0.00053 0.50463 C -0.00157 0.51806 -0.00226 0.53171 -0.0033 0.54537 C -0.00417 0.55463 -0.00556 0.56366 -0.00608 0.57315 C -0.00973 0.62269 -0.00556 0.58681 -0.00886 0.61389 C -0.00938 0.62616 -0.0099 0.63843 -0.01025 0.65093 C -0.01094 0.66875 -0.01112 0.68657 -0.01164 0.70463 C -0.01198 0.71204 -0.01268 0.71921 -0.01303 0.72662 C -0.01372 0.73843 -0.01407 0.75023 -0.01441 0.76204 C -0.01407 0.79907 -0.01389 0.83611 -0.01303 0.87315 C -0.01285 0.88472 -0.01198 0.89653 -0.01164 0.9081 C -0.01042 0.96343 -0.01059 1.00949 -0.00886 1.06389 C -0.00869 1.07245 -0.00816 1.08102 -0.00747 1.08981 C -0.0073 1.09282 -0.00625 1.09583 -0.00608 1.09907 C -0.00573 1.12801 -0.00608 1.15694 -0.00608 1.18611 L -0.00469 1.18611 " pathEditMode="relative" ptsTypes="AAAAAAAAAAAAAAAAAAAAAAAAAAAAAAAAAAAAA">
                                      <p:cBhvr>
                                        <p:cTn id="2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0226 -0.00093 L 0.00226 -0.00093 C 0.00174 0.00463 0.00139 0.01042 0.00087 0.01574 C 0.00053 0.01829 -0.00052 0.02083 -0.00052 0.02315 C -0.00138 0.03866 -0.00138 0.05417 -0.00191 0.06944 C -0.00225 0.07685 -0.00295 0.08426 -0.00329 0.09144 C -0.00382 0.11875 -0.00399 0.14583 -0.00468 0.17292 C -0.00486 0.17801 -0.00572 0.18287 -0.00607 0.18773 C -0.00659 0.19329 -0.00711 0.19907 -0.00746 0.2044 C -0.00798 0.20949 -0.0085 0.21435 -0.00885 0.21944 C -0.00989 0.23102 -0.00972 0.24306 -0.01163 0.25463 C -0.01267 0.26019 -0.01371 0.26551 -0.01441 0.2713 C -0.0151 0.27546 -0.01527 0.27986 -0.01579 0.28403 C -0.01666 0.28843 -0.01788 0.29282 -0.01857 0.29699 C -0.01927 0.30023 -0.01961 0.30324 -0.01996 0.30648 C -0.02135 0.31574 -0.02187 0.32083 -0.02274 0.33032 C -0.02239 0.36435 -0.02222 0.39838 -0.02135 0.43218 C -0.02135 0.43542 -0.02031 0.43843 -0.01996 0.44144 C -0.01562 0.49699 -0.02135 0.43981 -0.01718 0.48981 C -0.01684 0.4956 -0.01579 0.50231 -0.01441 0.5081 C -0.01406 0.51019 -0.01354 0.51181 -0.01302 0.51366 C -0.0125 0.5169 -0.01215 0.51991 -0.01163 0.52315 C -0.01128 0.52546 -0.01076 0.52801 -0.01024 0.53032 C -0.00989 0.59282 -0.00972 0.65509 -0.00885 0.71736 C -0.00885 0.725 -0.00798 0.73218 -0.00746 0.73958 C -0.00694 0.75023 -0.00659 0.76065 -0.00607 0.7713 C -0.00538 0.79028 -0.00434 0.81829 -0.00329 0.83796 C -0.00295 0.84537 -0.00243 0.85255 -0.00191 0.86019 C -0.00086 0.90856 -0.00138 0.9125 0.00087 0.95069 C 0.00226 0.97778 0.00382 0.98426 0.00504 1.01736 C 0.00539 1.03032 0.00556 1.04352 0.00643 1.05648 C 0.0066 1.05972 0.00851 1.06944 0.00921 1.07292 C 0.00868 1.09167 0.00851 1.11019 0.00782 1.12847 C 0.0073 1.13912 0.00816 1.13727 0.00504 1.14144 L 0.00504 1.14144 " pathEditMode="relative" ptsTypes="AAAAAAAAAAAAAAAAAAAAAAAAAAAAAAAAAAA">
                                      <p:cBhvr>
                                        <p:cTn id="3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78 0.00532 L 0.00278 0.00532 C 0.00539 0.02662 0.00573 0.02615 0.00695 0.04606 C 0.00747 0.05532 0.0073 0.06481 0.00834 0.07384 C 0.00869 0.07778 0.01112 0.08495 0.01112 0.08495 C 0.01146 0.0912 0.01181 0.09745 0.0125 0.10347 C 0.0132 0.11273 0.01372 0.11412 0.01528 0.12199 C 0.01563 0.12754 0.01615 0.13333 0.01667 0.13865 C 0.01702 0.14375 0.01789 0.14861 0.01806 0.15347 C 0.01875 0.21875 0.01858 0.28426 0.01945 0.34953 C 0.01962 0.36574 0.02014 0.38171 0.02084 0.39791 C 0.02119 0.40625 0.02275 0.42222 0.02362 0.43125 C 0.02396 0.46088 0.02431 0.49051 0.025 0.52014 C 0.02518 0.52986 0.02622 0.53981 0.02639 0.54977 C 0.02709 0.60648 0.02726 0.66319 0.02778 0.72014 C 0.02726 0.77384 0.02709 0.82754 0.02639 0.88125 C 0.0257 0.92407 0.02605 0.91643 0.02362 0.94398 C 0.02309 0.96134 0.02292 0.9787 0.02223 0.99606 C 0.02188 1.00023 0.02119 1.00463 0.02084 1.00903 C 0.02032 1.01203 0.01875 1.02546 0.01806 1.0294 C 0.01546 1.04166 0.01494 1.03796 0.01389 1.04977 C 0.01112 1.07662 0.01407 1.05972 0.01112 1.07569 C 0.00886 1.1125 0.01059 1.08657 0.00834 1.11643 C 0.00764 1.12407 0.0066 1.1412 0.00556 1.14977 C 0.00521 1.15208 0.00452 1.15463 0.00417 1.15717 C 0.00365 1.16504 0.00348 1.17315 0.00278 1.18125 C 0.00244 1.1831 0.00174 1.18472 0.00139 1.1868 C -0.00086 1.19838 0.00053 1.19699 -0.00277 1.21088 C -0.00329 1.21273 -0.00399 1.21435 -0.00416 1.21643 C -0.00746 1.23588 -0.00381 1.22037 -0.00694 1.2331 C -0.00277 1.27199 -0.00677 1.24653 -0.00138 1.27014 C 0.00105 1.28102 -0.00138 1.27407 0.00139 1.28125 L 0.00139 1.28125 " pathEditMode="relative" ptsTypes="AAAAAAAAAAAAAAAAAAAAAAAAAAAAAAAAA">
                                      <p:cBhvr>
                                        <p:cTn id="33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0365 -0.00648 L 0.00365 -0.00648 C 0.00122 0.02477 0.00226 0.00139 0.00365 0.04167 C 0.00556 0.10046 0.00156 0.07755 0.00642 0.10255 C 0.00677 0.18171 0.00694 0.26065 0.00781 0.33958 C 0.00833 0.40046 0.00851 0.36505 0.01059 0.40255 C 0.01111 0.41319 0.01146 0.42361 0.01198 0.43403 C 0.01285 0.48356 0.01059 0.5331 0.01476 0.58218 C 0.0151 0.58773 0.01545 0.59352 0.01615 0.59884 C 0.01632 0.60208 0.01701 0.60509 0.01753 0.6081 C 0.01927 0.70231 0.02014 0.71667 0.01753 0.83218 C 0.01719 0.83981 0.01545 0.84699 0.01476 0.8544 C 0.01424 0.85949 0.01372 0.86435 0.01337 0.86921 C 0.0099 0.91088 0.01285 0.89398 0.0092 0.91366 C 0.00868 0.91991 0.00816 0.92616 0.00781 0.93218 C 0.00729 0.94028 0.00694 0.94838 0.00642 0.95625 C 0.00608 0.95949 0.00538 0.9625 0.00503 0.96551 C 0.00434 0.9706 0.00399 0.97546 0.00365 0.98032 C 0.00069 1.0537 0.00139 1.02245 0.00365 1.14514 C 0.00503 1.22523 0.00503 1.15069 0.00503 1.17106 L 0.00503 1.17106 " pathEditMode="relative" ptsTypes="AAAAAAAAAAAAAAAAAAAAA">
                                      <p:cBhvr>
                                        <p:cTn id="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579 L -0.00555 -0.00579 C -0.00382 0.00162 -0.00156 0.00903 -3.33333E-6 0.01643 C 0.00035 0.01898 0.0007 0.02153 0.00139 0.02384 C 0.00209 0.02662 0.00313 0.02893 0.00417 0.03125 C 0.00452 0.03449 0.00486 0.0375 0.00556 0.04051 C 0.00591 0.04259 0.0066 0.04421 0.00695 0.04606 C 0.00973 0.06134 0.00677 0.04953 0.00973 0.06273 C 0.01372 0.08148 0.00816 0.05254 0.0125 0.07569 C 0.01476 0.12222 0.01459 0.10625 0.0125 0.17384 C 0.01198 0.18773 0.01094 0.18912 0.00973 0.20162 C 0.0092 0.20694 0.00903 0.21273 0.00834 0.21828 C 0.00764 0.22315 0.00677 0.22824 0.00556 0.2331 C 0.00504 0.23495 0.00434 0.23657 0.00417 0.23865 C 0.00348 0.24213 0.00313 0.24606 0.00278 0.24977 C 0.00226 0.25833 0.00174 0.2669 0.00139 0.27569 C 0.00035 0.29097 -0.00139 0.32199 -0.00139 0.32199 C -0.00104 0.37315 -0.00086 0.4243 -3.33333E-6 0.47569 C -3.33333E-6 0.47986 0.00087 0.48426 0.00139 0.48865 C 0.00174 0.49352 0.00226 0.49838 0.00278 0.50347 C 0.00313 0.51504 0.00365 0.52685 0.00417 0.53865 C 0.00469 0.55278 0.00486 0.5669 0.00556 0.58125 C 0.00625 0.60023 0.00834 0.63865 0.00834 0.63865 C 0.00782 0.7868 0.00782 0.93495 0.00695 1.0831 C 0.00677 1.11481 0.00677 1.11227 0.00417 1.1331 C 0.00365 1.15208 0.00278 1.17129 0.00278 1.19051 C 0.00278 1.20949 0.0033 1.2287 0.00417 1.24791 C 0.00573 1.28981 0.00556 1.24537 0.00556 1.27014 L 0.00556 1.27014 " pathEditMode="relative" ptsTypes="AAAAAAAAAAAAAAAAAAAAAAAAAAAAA">
                                      <p:cBhvr>
                                        <p:cTn id="37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87 0.00093 L 0.00087 0.00093 C 0.00121 0.00648 0.00156 0.01227 0.00226 0.01759 C 0.00243 0.02083 0.0033 0.02384 0.00364 0.02685 C 0.00417 0.0331 0.00434 0.03935 0.00503 0.04537 C 0.00538 0.04931 0.0059 0.05278 0.00642 0.05648 C 0.00677 0.06088 0.00729 0.06528 0.00781 0.06944 C 0.00816 0.07454 0.00833 0.07917 0.0092 0.08426 C 0.00972 0.08866 0.01111 0.09282 0.01198 0.09722 C 0.01337 0.10486 0.01371 0.11111 0.01476 0.11944 C 0.0151 0.12315 0.0158 0.12662 0.01614 0.13056 C 0.01667 0.13773 0.01684 0.14537 0.01753 0.15278 C 0.01771 0.15694 0.0184 0.16134 0.01892 0.16551 C 0.01927 0.1706 0.01979 0.17546 0.02031 0.18032 C 0.02118 0.18912 0.02257 0.19769 0.02309 0.20648 C 0.02517 0.24769 0.02413 0.22361 0.02587 0.2787 C 0.02535 0.31505 0.02517 0.35139 0.02448 0.38796 C 0.0243 0.39097 0.02326 0.39398 0.02309 0.39722 C 0.02222 0.40764 0.02222 0.41806 0.0217 0.42847 C 0.0184 0.49236 0.02239 0.3963 0.01892 0.48611 C 0.01944 0.56296 0.02187 0.66088 0.01892 0.74329 C 0.01823 0.75833 0.01701 0.77292 0.01614 0.78796 C 0.01545 0.79722 0.01476 0.81597 0.01337 0.82662 C 0.01302 0.8287 0.01233 0.83056 0.01198 0.83218 C 0.01146 0.84028 0.01059 0.84838 0.01059 0.85625 C 0.00798 0.99699 0.01441 0.94144 0.00781 0.99537 C 0.00816 1.02731 0.0092 1.05949 0.0092 1.09167 C 0.0092 1.10833 0.00851 1.125 0.00781 1.14167 C 0.0059 1.18079 0.00642 1.12106 0.00642 1.16019 L 0.00642 1.16019 " pathEditMode="relative" ptsTypes="AAAAAAAAAAAAAAAAAAAAAAAAAAAAAA">
                                      <p:cBhvr>
                                        <p:cTn id="3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0.00532 L -0.00156 0.00532 C -0.00052 0.01227 0.00017 0.01898 0.00122 0.02569 C 0.00191 0.03078 0.00469 0.04282 0.00538 0.04606 C 0.00642 0.05602 0.00799 0.06597 0.00816 0.07569 C 0.00886 0.1074 0.00868 0.14328 0.01094 0.17569 C 0.01233 0.19537 0.01198 0.18194 0.01511 0.20162 C 0.0158 0.20578 0.01597 0.21018 0.01649 0.21458 C 0.01702 0.21759 0.01771 0.2206 0.01788 0.22384 C 0.01858 0.22986 0.01875 0.23611 0.01927 0.24236 C 0.01979 0.24653 0.02031 0.25092 0.02066 0.25532 C 0.02118 0.26018 0.02136 0.26504 0.02205 0.27014 C 0.02274 0.27453 0.02396 0.2787 0.02483 0.2831 C 0.02587 0.28796 0.02691 0.29282 0.02761 0.29791 C 0.0283 0.30139 0.02847 0.30532 0.02899 0.30903 C 0.02986 0.31273 0.03108 0.3162 0.03177 0.32014 C 0.03247 0.32245 0.03281 0.325 0.03333 0.32754 C 0.03281 0.34838 0.03264 0.36944 0.03177 0.39051 C 0.03177 0.39421 0.0309 0.39791 0.03038 0.40162 C 0.03004 0.40463 0.02969 0.40764 0.02899 0.41088 L 0.02483 0.4331 C 0.02396 0.43796 0.02292 0.44282 0.02205 0.44791 C 0.0217 0.45092 0.02118 0.45393 0.02066 0.45717 C 0.02014 0.46134 0.01997 0.46574 0.01927 0.47014 C 0.01858 0.475 0.01719 0.47986 0.01649 0.48495 C 0.01476 0.49861 0.01649 0.49259 0.01233 0.50347 C 0.01198 0.50903 0.01163 0.51458 0.01094 0.52014 C 0.01059 0.52315 0.0099 0.52615 0.00955 0.5294 C 0.00886 0.53727 0.00868 0.54537 0.00816 0.55347 C 0.00556 0.5919 0.00816 0.55231 0.00538 0.58125 C 0.0033 0.60393 0.00573 0.59305 0.00261 0.60532 C 0.00243 0.62824 0.00087 0.87222 -0.00017 0.92199 C -0.00017 0.92384 -0.00121 0.92546 -0.00156 0.92754 C -0.00208 0.93102 -0.0026 0.93472 -0.00295 0.93865 C -0.00347 0.94537 -0.00382 0.95208 -0.00434 0.95903 C -0.00486 1.04166 -0.00486 1.1243 -0.00573 1.20717 C -0.00573 1.21203 -0.00694 1.2169 -0.00712 1.22199 C -0.00729 1.22731 -0.00712 1.2331 -0.00712 1.23865 L -0.00712 1.23865 " pathEditMode="relative" ptsTypes="AAAAAAAAAAAAAAAAAAAAAAAAAAAAAAAAAAAAAAA">
                                      <p:cBhvr>
                                        <p:cTn id="4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486 0.00093 L 0.00486 0.00093 C 0.00607 0.13403 0.00746 0.15648 0.00486 0.2713 C 0.00468 0.28056 0.00399 0.28981 0.00347 0.29907 C 0.00312 0.3662 0.00295 0.43356 0.00208 0.50093 C 0.00208 0.50509 0.00121 0.50949 0.00069 0.51389 C -0.00052 0.52546 -0.00018 0.52245 -0.00209 0.53241 C -0.0066 0.61088 -0.00278 0.53843 -0.00486 0.71574 C -0.00504 0.74352 -0.00573 0.7713 -0.00625 0.79907 C -0.0066 0.85949 -0.00677 0.91991 -0.00764 0.98056 C -0.00764 0.98657 -0.00834 0.99282 -0.00903 0.99907 C -0.01007 1.00949 -0.0099 1.00556 -0.01181 1.01389 C -0.01233 1.0162 -0.01268 1.01875 -0.0132 1.0213 C -0.01355 1.02917 -0.01372 1.03727 -0.01459 1.04537 C -0.01511 1.05023 -0.01667 1.05509 -0.01736 1.06019 C -0.0191 1.07431 -0.01806 1.06759 -0.02014 1.08056 C -0.02049 1.09213 -0.02084 1.10394 -0.02153 1.11574 C -0.0217 1.1213 -0.02223 1.12685 -0.02292 1.13241 C -0.02327 1.13611 -0.02414 1.13958 -0.02431 1.14352 C -0.02466 1.16319 -0.02431 1.18287 -0.02431 1.20278 L -0.02431 1.20278 " pathEditMode="relative" ptsTypes="AAAAAAAAAAAAAAAAAAAAA">
                                      <p:cBhvr>
                                        <p:cTn id="43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.00532 L 1.11022E-16 0.00532 C -0.00052 0.02754 -0.00087 0.05 -0.00139 0.07199 C -0.00226 0.10416 -0.00503 0.13634 -0.00417 0.16852 C -0.00226 0.25092 0.00694 0.41643 0.00694 0.41643 C 0.00781 0.46041 0.01059 0.56852 0.00694 0.60162 C 0.00191 0.64583 -0.01215 0.6875 -0.01944 0.73125 L -0.03333 0.81273 C -0.0342 0.83078 -0.03628 0.87592 -0.03611 0.89051 C -0.03576 0.92291 -0.03524 0.96481 -0.03056 0.99977 C -0.03003 1.00463 -0.02865 1.00949 -0.02778 1.01458 C -0.02639 1.02361 -0.02569 1.0331 -0.02361 1.04236 C -0.01875 1.06528 -0.01736 1.06018 -0.01389 1.07754 C -0.01163 1.08865 -0.01111 1.09444 -0.00972 1.10532 C -0.01024 1.11759 -0.01042 1.12986 -0.01111 1.14236 C -0.01146 1.14606 -0.01233 1.14953 -0.0125 1.15347 C -0.01319 1.16389 -0.01337 1.1743 -0.01389 1.18495 C -0.01476 1.20208 -0.01562 1.21944 -0.01667 1.2368 C -0.01719 1.24282 -0.01806 1.25532 -0.01806 1.25532 L -0.01806 1.25532 " pathEditMode="relative" ptsTypes="AAAAAAAAAAAAAAAAAAAA">
                                      <p:cBhvr>
                                        <p:cTn id="45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21 0.00532 L 0.00121 0.00532 C -0.00122 0.03796 -0.0007 0.02291 0.00121 0.07199 C 0.00156 0.07963 0.00191 0.08703 0.0026 0.09421 C 0.00486 0.11597 0.00538 0.10694 0.00677 0.12384 C 0.00746 0.13078 0.00764 0.1375 0.00816 0.14421 C 0.01007 0.16481 0.00885 0.14722 0.01094 0.16273 C 0.01163 0.16713 0.01198 0.17153 0.01233 0.17569 C 0.0158 0.21759 0.01198 0.18125 0.01528 0.21088 C 0.01476 0.2206 0.01458 0.23055 0.01371 0.24051 C 0.01354 0.24282 0.01285 0.24537 0.01233 0.24791 C 0.01198 0.25092 0.01163 0.25393 0.01094 0.25717 C 0.00677 0.27986 0.01337 0.23773 0.00816 0.27199 C 0.00764 0.28565 0.00764 0.30486 0.00538 0.32014 C 0.00521 0.32199 0.00451 0.32384 0.00399 0.32569 C 0.00069 0.36227 0.00208 0.34236 0.00121 0.41088 C 0.00069 0.46319 0.00069 0.51574 -0.00017 0.56828 C -0.00017 0.57685 -0.00087 0.58541 -0.00156 0.59421 C -0.00174 0.59722 -0.00243 0.60023 -0.00295 0.60347 C -0.00347 0.60694 -0.00382 0.61088 -0.00434 0.61458 C -0.00469 0.6169 -0.00538 0.61944 -0.00573 0.62199 C -0.01024 0.65416 -0.00625 0.63356 -0.01129 0.65717 C -0.01163 0.66389 -0.01198 0.6706 -0.01267 0.67754 C -0.01302 0.68055 -0.01354 0.68356 -0.01406 0.6868 C -0.01632 0.70324 -0.01441 0.69213 -0.01684 0.70532 C -0.01858 0.74421 -0.01945 0.7456 -0.01684 0.79421 C -0.01649 0.80046 -0.01476 0.80648 -0.01406 0.81273 L -0.01267 0.82384 C -0.00938 0.88379 -0.01372 0.82245 -0.00851 0.86643 C -0.00781 0.87245 -0.00781 0.8787 -0.00712 0.88495 C -0.00469 0.90486 -0.00451 0.89676 -0.00156 0.91458 C -0.00087 0.91805 -0.0007 0.92199 -0.00017 0.92569 C 0.00017 0.92754 0.00087 0.92916 0.00121 0.93125 C 0.00174 0.93356 0.00226 0.93611 0.0026 0.93865 C 0.0059 0.97685 0.00174 0.9294 0.00677 0.98125 C 0.00746 0.98657 0.00781 0.99236 0.00816 0.99791 C 0.00729 1.02129 0.00694 1.04467 0.00538 1.06828 C 0.00503 1.07315 0.0033 1.07801 0.0026 1.0831 C 0.00104 1.09653 0.00191 1.09051 -0.00017 1.10162 C -0.00052 1.10949 -0.00087 1.11759 -0.00156 1.12569 C -0.00226 1.1368 -0.00434 1.15903 -0.00434 1.15903 L -0.00295 1.29977 L -0.00295 1.29977 " pathEditMode="relative" ptsTypes="AAAAAAAAAAAAAAAAAAAAAAAAAAAAAAAAAAAAAAAAAAA">
                                      <p:cBhvr>
                                        <p:cTn id="47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02 0.01019 L -0.01302 0.01019 C -0.01041 0.01644 -0.00659 0.02199 -0.00486 0.0287 C -0.0033 0.03403 -0.00399 0.04005 -0.00347 0.04537 C -0.0026 0.05162 -0.00139 0.05787 -0.00069 0.06389 C -3.05556E-6 0.06944 0.00035 0.075 0.0007 0.08056 C 0.00174 0.09468 0.00295 0.1088 0.00348 0.12315 C 0.00486 0.15486 0.00469 0.15648 0.00625 0.18611 C 0.00677 0.19398 0.00712 0.20208 0.00764 0.20995 C 0.00799 0.21505 0.00851 0.21991 0.00903 0.225 C 0.01025 0.23565 0.01094 0.2375 0.01181 0.24907 C 0.01511 0.29097 0.01146 0.25463 0.01459 0.28426 C 0.01511 0.29583 0.01528 0.30764 0.01598 0.31944 C 0.01632 0.32361 0.01702 0.32801 0.01736 0.33241 C 0.01806 0.33912 0.01789 0.34583 0.01875 0.35255 C 0.01927 0.35648 0.02118 0.35995 0.02153 0.36366 C 0.02188 0.36644 0.02361 0.38102 0.02431 0.38426 C 0.025 0.38727 0.02622 0.39028 0.02709 0.39352 C 0.02952 0.41644 0.02709 0.39653 0.03125 0.41944 C 0.03229 0.42477 0.03299 0.43056 0.03403 0.43611 C 0.04063 0.46713 0.03629 0.43796 0.04098 0.46921 C 0.04236 0.47824 0.04323 0.48796 0.04375 0.49722 C 0.04427 0.50509 0.04445 0.51319 0.04514 0.5213 C 0.04584 0.52986 0.04566 0.53889 0.04792 0.54722 C 0.04931 0.55208 0.05104 0.55671 0.05209 0.56204 C 0.05434 0.57361 0.05591 0.58542 0.05764 0.59722 C 0.05851 0.60324 0.05973 0.60949 0.06042 0.61574 C 0.06111 0.6206 0.06146 0.62546 0.06181 0.63056 C 0.06285 0.64144 0.06372 0.65278 0.06459 0.66389 C 0.06702 0.72523 0.06754 0.72083 0.06459 0.80995 C 0.06441 0.81806 0.05903 0.8419 0.05764 0.84907 C 0.05313 0.90741 0.05712 0.86204 0.05209 0.90833 C 0.05157 0.91319 0.05139 0.91806 0.0507 0.92315 C 0.05052 0.925 0.04966 0.92662 0.04931 0.92847 C 0.04879 0.93102 0.04844 0.93356 0.04792 0.93611 C 0.0474 0.93912 0.04688 0.94213 0.04653 0.94537 C 0.04601 0.95139 0.04601 0.95764 0.04514 0.96389 C 0.04462 0.96713 0.04341 0.96991 0.04236 0.97315 C 0.04202 0.9787 0.04167 0.98426 0.04098 0.98981 C 0.0408 0.99167 0.03993 0.99329 0.03959 0.99537 C 0.0382 1.00324 0.03802 1.00741 0.03681 1.01574 C 0.03646 1.01806 0.03577 1.0206 0.03542 1.02315 C 0.0349 1.02731 0.03455 1.03171 0.03403 1.03611 C 0.03091 1.06134 0.03473 1.02431 0.03125 1.06019 C 0.03091 1.07917 0.03056 1.09838 0.02986 1.11759 C 0.02969 1.12245 0.02882 1.12731 0.02848 1.13241 C 0.02795 1.14329 0.02778 1.15463 0.02709 1.16574 C 0.02691 1.16944 0.02587 1.17292 0.0257 1.17685 C 0.02535 1.19028 0.0257 1.20394 0.0257 1.21759 L 0.0257 1.21759 " pathEditMode="relative" ptsTypes="AAAAAAAAAAAAAAAAAAAAAAAAAAAAAAAAAAAAAAAAAAAAAAAAAA">
                                      <p:cBhvr>
                                        <p:cTn id="49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Autumn Leaves Estimation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8" y="1330328"/>
            <a:ext cx="4641116" cy="80164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</a:rPr>
              <a:t>Can you estimate how many leaves the wind blew off the tree?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0" name="reset" hidden="1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</a:p>
        </p:txBody>
      </p:sp>
      <p:sp>
        <p:nvSpPr>
          <p:cNvPr id="11" name="Click again 1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Question 2" hidden="1"/>
          <p:cNvSpPr/>
          <p:nvPr/>
        </p:nvSpPr>
        <p:spPr>
          <a:xfrm>
            <a:off x="5194058" y="1373787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600"/>
              </a:spcBef>
            </a:pPr>
            <a:r>
              <a:rPr lang="en-GB" sz="1400" dirty="0">
                <a:solidFill>
                  <a:schemeClr val="bg1"/>
                </a:solidFill>
              </a:rPr>
              <a:t>Can you see any groups of leaves to help you with your estimate? How can we check?</a:t>
            </a:r>
          </a:p>
        </p:txBody>
      </p:sp>
      <p:sp>
        <p:nvSpPr>
          <p:cNvPr id="13" name="Question 1"/>
          <p:cNvSpPr/>
          <p:nvPr/>
        </p:nvSpPr>
        <p:spPr>
          <a:xfrm>
            <a:off x="5196058" y="1371944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Can you see any groups of leaves to help you with your estimate? How can we check?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41692" y="6051214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squirrel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31" y="2344895"/>
            <a:ext cx="2393075" cy="34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7816">
            <a:off x="3208269" y="4400550"/>
            <a:ext cx="423809" cy="43238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1746">
            <a:off x="3370194" y="4770657"/>
            <a:ext cx="423809" cy="43238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2507">
            <a:off x="3582788" y="4416326"/>
            <a:ext cx="423809" cy="43238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072">
            <a:off x="5193540" y="4356015"/>
            <a:ext cx="423809" cy="43238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397">
            <a:off x="4797753" y="4416325"/>
            <a:ext cx="423809" cy="43238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3864">
            <a:off x="4418545" y="4660735"/>
            <a:ext cx="423809" cy="43238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252">
            <a:off x="5016588" y="2947973"/>
            <a:ext cx="423809" cy="43238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8">
            <a:off x="2963026" y="3627406"/>
            <a:ext cx="423809" cy="43238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8">
            <a:off x="3400571" y="3903151"/>
            <a:ext cx="423809" cy="43238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8">
            <a:off x="3781255" y="4045002"/>
            <a:ext cx="423809" cy="43238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4403625" y="4098065"/>
            <a:ext cx="423809" cy="43238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4772045" y="3956917"/>
            <a:ext cx="423809" cy="43238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4508762" y="3696370"/>
            <a:ext cx="423809" cy="43238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3656503" y="3348342"/>
            <a:ext cx="423809" cy="43238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3317424" y="3584673"/>
            <a:ext cx="423809" cy="43238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4418545" y="3616507"/>
            <a:ext cx="423809" cy="43238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596">
            <a:off x="4753526" y="3406194"/>
            <a:ext cx="423809" cy="43238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3195557" y="3292661"/>
            <a:ext cx="423809" cy="43238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3338188" y="2564821"/>
            <a:ext cx="423809" cy="43238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3713350" y="2822412"/>
            <a:ext cx="423809" cy="43238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4464012" y="3053985"/>
            <a:ext cx="423809" cy="43238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4234622" y="2905445"/>
            <a:ext cx="423809" cy="43238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759">
            <a:off x="4475284" y="2595223"/>
            <a:ext cx="423809" cy="43238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186">
            <a:off x="4084393" y="2433565"/>
            <a:ext cx="423809" cy="432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008" y="2235112"/>
            <a:ext cx="2155652" cy="1060326"/>
          </a:xfrm>
          <a:prstGeom prst="rect">
            <a:avLst/>
          </a:prstGeom>
        </p:spPr>
      </p:pic>
      <p:sp>
        <p:nvSpPr>
          <p:cNvPr id="118" name="Click for Wind"/>
          <p:cNvSpPr/>
          <p:nvPr/>
        </p:nvSpPr>
        <p:spPr>
          <a:xfrm>
            <a:off x="435426" y="3364841"/>
            <a:ext cx="1946402" cy="33033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wind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252">
            <a:off x="4960692" y="2414909"/>
            <a:ext cx="423809" cy="432384"/>
          </a:xfrm>
          <a:prstGeom prst="rect">
            <a:avLst/>
          </a:prstGeom>
        </p:spPr>
      </p:pic>
      <p:pic>
        <p:nvPicPr>
          <p:cNvPr id="17" name="Squirr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7116" y="727267"/>
            <a:ext cx="1470315" cy="1586917"/>
          </a:xfrm>
          <a:prstGeom prst="rect">
            <a:avLst/>
          </a:prstGeom>
        </p:spPr>
      </p:pic>
      <p:grpSp>
        <p:nvGrpSpPr>
          <p:cNvPr id="38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40" name="Group 39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42" name="Arrow: Left 41">
                <a:hlinkClick r:id="rId6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Back Hyperlink">
              <a:hlinkClick r:id="rId6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6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87 -0.00486 L 0.00087 -0.00486 C -0.03733 0.03588 -0.07761 0.07338 -0.11372 0.11736 C -0.13507 0.14305 -0.1533 0.17338 -0.17101 0.20347 C -0.17969 0.21782 -0.19288 0.25069 -0.19288 0.25069 L -0.19288 0.25208 " pathEditMode="relative" ptsTypes="AAAAAA">
                                      <p:cBhvr>
                                        <p:cTn id="1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33333E-6 L 5E-6 3.33333E-6 C -0.00381 0.00324 -0.00763 0.00625 -0.01145 0.00972 C -0.01284 0.01111 -0.01284 0.01296 -0.01527 0.01458 C -0.0191 0.01689 -0.02553 0.01944 -0.03055 0.02199 C -0.03315 0.02314 -0.03576 0.02407 -0.0382 0.02546 C -0.04079 0.02731 -0.0434 0.0287 -0.04583 0.03055 C -0.04722 0.03148 -0.04774 0.03287 -0.04965 0.03402 C -0.05156 0.03541 -0.05486 0.03657 -0.05729 0.03773 C -0.06562 0.04884 -0.05868 0.04467 -0.07256 0.05115 C -0.07639 0.09259 -0.07639 0.07801 -0.07639 0.09537 L -0.07639 0.0956 " pathEditMode="relative" rAng="0" ptsTypes="AAAAAAAAAAAA">
                                      <p:cBhvr>
                                        <p:cTn id="1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476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13 0.00185 L -0.00313 0.00185 C -0.01719 0.01574 -0.0592 0.05602 -0.07708 0.07824 C -0.08906 0.09282 -0.09549 0.10532 -0.10521 0.12268 C -0.10625 0.1287 -0.10712 0.13472 -0.10833 0.14074 C -0.1092 0.14444 -0.11146 0.15185 -0.11146 0.15185 L -0.11146 0.15185 " pathEditMode="relative" ptsTypes="AAAAAAA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74 0.0051 L 0.00174 0.0051 C 0.00139 0.01019 0.00122 0.01528 0.0007 0.02037 C 0.00052 0.02176 -5.55556E-7 0.02315 -0.00035 0.02454 C -0.01128 0.06343 -0.00903 0.06505 -0.02535 0.09398 C -0.02847 0.09931 -0.03246 0.10394 -0.03576 0.10926 C -0.0408 0.1169 -0.05035 0.13287 -0.05035 0.13287 L -0.05347 0.14537 L -0.05347 0.14537 " pathEditMode="relative" ptsTypes="AAAAAAAAA">
                                      <p:cBhvr>
                                        <p:cTn id="1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2.22222E-6 L 1.66667E-6 2.22222E-6 C 0.00573 0.01065 0.01163 0.02106 0.01719 0.03194 C 0.02118 0.03958 0.0283 0.05555 0.0283 0.05555 C 0.02708 0.06828 0.02639 0.08125 0.025 0.09398 C 0.02482 0.09514 0.02344 0.09583 0.02344 0.09722 C 0.02344 0.09815 0.025 0.09907 0.025 0.10046 C 0.025 0.10069 0.02396 0.10046 0.02344 0.10046 L 0.02344 0.10069 " pathEditMode="relative" rAng="0" ptsTypes="AAAAAAAAA">
                                      <p:cBhvr>
                                        <p:cTn id="15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502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275 -2.96296E-6 L 0.02275 0.00023 C 0.02136 0.01065 0.01962 0.0213 0.01875 0.03264 C 0.01736 0.06042 0.01702 0.10764 0.01875 0.13611 C 0.0224 0.19283 0.02136 0.09676 0.02136 0.15949 L 0.02136 0.15996 " pathEditMode="relative" rAng="0" ptsTypes="AAAAAA">
                                      <p:cBhvr>
                                        <p:cTn id="1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798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6 0.00833 L 0.00156 0.00833 C 0.00538 0.0287 0.00816 0.0493 0.01302 0.06944 C 0.01614 0.0824 0.02222 0.09375 0.02552 0.10694 C 0.02777 0.1162 0.02812 0.12639 0.02968 0.13611 C 0.02986 0.1375 0.03038 0.13889 0.03073 0.14027 C 0.02951 0.16597 0.02968 0.15671 0.02968 0.16805 L 0.02968 0.16805 " pathEditMode="relative" ptsTypes="AAAAAAAA">
                                      <p:cBhvr>
                                        <p:cTn id="1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11111E-6 L 1.66667E-6 1.11111E-6 C -0.03507 0.01366 0.00347 -0.00232 -0.01997 0.0088 C -0.02535 0.01111 -0.03629 0.01597 -0.03629 0.01597 C -0.03924 0.02245 -0.03594 0.01759 -0.04358 0.02292 C -0.0474 0.02546 -0.0507 0.02824 -0.05434 0.03079 C -0.05643 0.03241 -0.05955 0.03333 -0.06163 0.03495 C -0.0632 0.03565 -0.06406 0.0368 -0.06528 0.03796 C -0.06702 0.03889 -0.06945 0.03981 -0.07066 0.04097 C -0.0724 0.04213 -0.0724 0.04375 -0.07431 0.04491 C -0.07639 0.04583 -0.07917 0.0463 -0.0816 0.04699 C -0.08368 0.04861 -0.08854 0.05255 -0.09063 0.05393 C -0.09236 0.05463 -0.09445 0.05509 -0.09601 0.05579 C -0.1 0.05764 -0.1033 0.05995 -0.10695 0.0618 L -0.11233 0.06481 C -0.11406 0.06597 -0.11597 0.0669 -0.11771 0.06782 C -0.12014 0.06898 -0.12292 0.06967 -0.125 0.07083 C -0.13733 0.07662 -0.12413 0.0713 -0.13577 0.07592 C -0.13698 0.07685 -0.1382 0.07778 -0.13941 0.07893 C -0.14254 0.08079 -0.14601 0.08333 -0.14844 0.08588 C -0.15781 0.09467 -0.14705 0.08565 -0.15573 0.09282 C -0.15695 0.09537 -0.16059 0.10393 -0.16302 0.10694 C -0.16424 0.1081 -0.16545 0.10949 -0.16667 0.11088 C -0.16788 0.1118 -0.16927 0.11273 -0.17014 0.11389 C -0.17118 0.11481 -0.17136 0.11597 -0.17205 0.1169 C -0.17327 0.11782 -0.17465 0.11875 -0.1757 0.11991 C -0.17656 0.1206 -0.17656 0.12199 -0.17743 0.12292 C -0.17899 0.12407 -0.18108 0.12477 -0.18281 0.12592 C -0.18351 0.12685 -0.18403 0.12778 -0.18472 0.12893 C -0.18594 0.12986 -0.18768 0.13079 -0.18837 0.13194 C -0.19011 0.1338 -0.1908 0.13588 -0.19202 0.13796 L -0.19375 0.14097 C -0.19427 0.1419 -0.1941 0.14329 -0.19549 0.14398 C -0.20347 0.14583 -0.20278 0.14444 -0.20278 0.14699 L -0.20452 0.14699 " pathEditMode="relative" rAng="0" ptsTypes="AAAAAAAAAAAAAAAAAAAAAAAAAAAAAAAAAAA">
                                      <p:cBhvr>
                                        <p:cTn id="1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733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3.33333E-6 L -1.66667E-6 3.33333E-6 C -0.00538 0.00069 -0.01094 0.00115 -0.01597 0.00254 C -0.0184 0.00301 -0.02031 0.00439 -0.02239 0.00509 C -0.025 0.00578 -0.02778 0.00602 -0.03038 0.00648 C -0.03194 0.00787 -0.03351 0.00926 -0.03524 0.01041 C -0.03854 0.01227 -0.04253 0.01319 -0.04635 0.01435 C -0.05486 0.02453 -0.04323 0.01157 -0.0559 0.02083 C -0.07708 0.03611 -0.05191 0.02152 -0.06701 0.03009 C -0.06753 0.03148 -0.06805 0.03264 -0.06857 0.03402 C -0.07048 0.0368 -0.07656 0.04259 -0.0783 0.04467 C -0.08941 0.05671 -0.07239 0.03935 -0.08628 0.05254 C -0.09132 0.05694 -0.09635 0.06296 -0.10208 0.06689 C -0.10434 0.06805 -0.1066 0.06828 -0.10851 0.06944 C -0.11111 0.07083 -0.11285 0.07314 -0.11493 0.07477 C -0.11649 0.07569 -0.1184 0.07615 -0.11962 0.07754 C -0.12187 0.07893 -0.12309 0.08078 -0.12448 0.08264 C -0.12691 0.08518 -0.1276 0.08889 -0.1309 0.09051 C -0.14166 0.09652 -0.12899 0.08889 -0.14357 0.10115 C -0.14514 0.10208 -0.14739 0.10231 -0.14844 0.1037 C -0.16458 0.11852 -0.15191 0.11064 -0.16267 0.11689 C -0.17101 0.13009 -0.16007 0.11412 -0.17239 0.12615 C -0.17396 0.12731 -0.17448 0.12963 -0.17552 0.13125 C -0.17708 0.1331 -0.17864 0.13495 -0.18021 0.13657 C -0.1809 0.13842 -0.18107 0.14004 -0.18194 0.14189 C -0.18368 0.14537 -0.18698 0.14861 -0.18819 0.15231 C -0.19149 0.15995 -0.18871 0.15254 -0.19149 0.16412 C -0.19253 0.16805 -0.19323 0.16944 -0.19462 0.17338 C -0.19514 0.17639 -0.19566 0.17963 -0.19618 0.18264 C -0.1967 0.18402 -0.19774 0.18495 -0.19774 0.18657 C -0.19774 0.19537 -0.19774 0.20416 -0.19618 0.21273 C -0.19618 0.21435 -0.1941 0.21527 -0.19305 0.21666 C -0.19253 0.21782 -0.19201 0.21944 -0.19149 0.22083 L -0.19305 0.22477 L -0.19305 0.225 " pathEditMode="relative" rAng="0" ptsTypes="AAAAAAAAAAAAAAAAAAAAAAAAAAAAAAAAAAA">
                                      <p:cBhvr>
                                        <p:cTn id="1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125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07407E-6 L 3.33333E-6 4.07407E-6 C -0.01615 0.01458 -0.00521 0.00625 -0.03021 0.01875 C -0.07709 0.0412 -0.01771 0.01319 -0.06042 0.03333 C -0.06545 0.03564 -0.07066 0.0375 -0.075 0.04004 C -0.07865 0.04236 -0.08264 0.04467 -0.08664 0.04699 C -0.09063 0.04884 -0.09566 0.04976 -0.09931 0.05208 C -0.10348 0.05439 -0.129 0.07152 -0.13386 0.07638 C -0.13611 0.0787 -0.13872 0.08078 -0.14115 0.0831 C -0.1441 0.08541 -0.14723 0.08703 -0.14966 0.08981 C -0.15261 0.09213 -0.15486 0.09513 -0.15695 0.09791 C -0.15955 0.10092 -0.16129 0.10439 -0.16407 0.1074 C -0.17014 0.11273 -0.17795 0.11597 -0.18282 0.12199 C -0.18611 0.12615 -0.18907 0.13032 -0.19289 0.13402 C -0.20729 0.14884 -0.2007 0.13796 -0.21285 0.15162 C -0.2158 0.15463 -0.21754 0.1581 -0.22014 0.16111 C -0.22223 0.16296 -0.22518 0.16458 -0.22743 0.16643 C -0.23507 0.17245 -0.23282 0.17199 -0.24028 0.17986 C -0.24358 0.1831 -0.24844 0.18518 -0.25035 0.18935 C -0.25365 0.19537 -0.25382 0.19652 -0.25764 0.20138 C -0.26025 0.20486 -0.26615 0.21226 -0.26615 0.2125 C -0.26927 0.22013 -0.26615 0.21273 -0.27327 0.2243 C -0.2842 0.24143 -0.26927 0.21944 -0.27917 0.23356 C -0.28229 0.24467 -0.27865 0.23356 -0.28351 0.24305 C -0.28941 0.25416 -0.27952 0.23935 -0.28785 0.25115 C -0.2882 0.25301 -0.28872 0.25463 -0.28907 0.25648 C -0.29011 0.25949 -0.29115 0.26203 -0.29341 0.26458 C -0.29479 0.26574 -0.29636 0.26643 -0.29775 0.26713 C -0.29879 0.26851 -0.29931 0.27013 -0.3007 0.27129 C -0.30243 0.27291 -0.30521 0.27338 -0.30643 0.27523 C -0.30834 0.27754 -0.30834 0.28055 -0.30938 0.28333 L -0.31372 0.2956 L -0.31511 0.29953 C -0.31545 0.30092 -0.31545 0.30231 -0.3165 0.30347 L -0.31771 0.30486 L -0.31771 0.30532 " pathEditMode="relative" rAng="0" ptsTypes="AAAAAAAAAAAAAAAAAAAAAAAAAAAAAAAAAAAA">
                                      <p:cBhvr>
                                        <p:cTn id="16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525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44444E-6 L 3.33333E-6 4.44444E-6 C -0.00469 0.00185 -0.0092 0.00439 -0.01354 0.00625 C -0.01528 0.00694 -0.01719 0.00694 -0.01893 0.0074 C -0.0257 0.00902 -0.02952 0.01041 -0.03629 0.01296 C -0.03907 0.01388 -0.0415 0.01504 -0.04427 0.0162 C -0.0474 0.01736 -0.0507 0.01805 -0.05365 0.01944 C -0.05747 0.02083 -0.06077 0.02338 -0.06424 0.02476 C -0.06736 0.02615 -0.07084 0.02685 -0.07361 0.02824 C -0.0783 0.02986 -0.08247 0.03194 -0.08698 0.03379 C -0.09202 0.03588 -0.09723 0.0375 -0.10191 0.04027 C -0.10417 0.04166 -0.10643 0.04305 -0.10834 0.04467 C -0.1217 0.05416 -0.10955 0.0456 -0.1191 0.05578 C -0.12049 0.05694 -0.12275 0.05833 -0.12431 0.05995 C -0.12743 0.06273 -0.12917 0.06597 -0.13247 0.06875 L -0.14584 0.07986 L -0.14983 0.08287 C -0.15104 0.08402 -0.15243 0.08518 -0.15382 0.08634 C -0.15608 0.08796 -0.15851 0.08888 -0.16042 0.09074 C -0.16441 0.09375 -0.16945 0.10046 -0.1724 0.10393 C -0.17604 0.10694 -0.17969 0.11018 -0.18316 0.11365 C -0.18577 0.1162 -0.20799 0.1412 -0.2165 0.14537 L -0.22309 0.14884 C -0.22448 0.15023 -0.22552 0.15185 -0.22726 0.153 C -0.2283 0.15393 -0.23021 0.15324 -0.23125 0.15416 C -0.23229 0.15486 -0.23177 0.15648 -0.23264 0.1574 C -0.23368 0.15879 -0.23542 0.15949 -0.23646 0.16088 C -0.23802 0.16203 -0.23889 0.16365 -0.24045 0.16504 C -0.24236 0.16643 -0.24427 0.16713 -0.24601 0.16851 C -0.2474 0.16944 -0.24861 0.1706 -0.24983 0.17175 C -0.25157 0.17291 -0.25365 0.17384 -0.25521 0.175 C -0.26146 0.17939 -0.26181 0.17986 -0.26598 0.18472 C -0.26771 0.18865 -0.26719 0.18819 -0.26997 0.19259 C -0.27118 0.19444 -0.27292 0.19583 -0.27379 0.19791 C -0.27466 0.19884 -0.27483 0.20023 -0.27535 0.20115 C -0.28021 0.20995 -0.27917 0.2081 -0.28455 0.21435 C -0.28889 0.22476 -0.28212 0.20949 -0.28993 0.22083 C -0.29098 0.22222 -0.2908 0.22384 -0.29132 0.22546 C -0.29514 0.23541 -0.29219 0.2287 -0.2967 0.23518 C -0.29775 0.23657 -0.29809 0.23842 -0.29931 0.23958 C -0.30174 0.24189 -0.30539 0.24351 -0.30747 0.24606 C -0.30816 0.24722 -0.30938 0.24814 -0.31007 0.24953 C -0.31268 0.253 -0.31615 0.25972 -0.31927 0.26388 C -0.32934 0.27453 -0.31858 0.25995 -0.32604 0.27013 C -0.33716 0.28472 -0.32414 0.26782 -0.33264 0.28009 C -0.33473 0.28263 -0.33733 0.28541 -0.33941 0.28773 C -0.34045 0.28865 -0.34132 0.28981 -0.34202 0.29097 C -0.34271 0.29189 -0.34271 0.29351 -0.34341 0.29444 C -0.34462 0.29513 -0.34601 0.29583 -0.3474 0.29652 C -0.34914 0.29884 -0.35191 0.30069 -0.35261 0.303 C -0.35434 0.30671 -0.3533 0.30555 -0.35521 0.30763 L -0.35521 0.30787 " pathEditMode="relative" rAng="0" ptsTypes="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539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11111E-6 L -1.66667E-6 1.11111E-6 L -0.01302 0.0037 C -0.01458 0.00417 -0.01562 0.00486 -0.01701 0.00509 C -0.02048 0.00625 -0.02378 0.00694 -0.02726 0.00787 C -0.02864 0.00926 -0.02969 0.01111 -0.03125 0.01204 C -0.03941 0.01736 -0.03576 0.01227 -0.04288 0.01736 C -0.04739 0.02083 -0.0526 0.02384 -0.0559 0.02847 C -0.05712 0.03009 -0.05833 0.03241 -0.05972 0.0338 C -0.06163 0.03565 -0.06423 0.03657 -0.06632 0.03796 C -0.06771 0.03935 -0.06892 0.04097 -0.07014 0.04213 C -0.07309 0.04467 -0.07621 0.04676 -0.07916 0.04884 C -0.08003 0.05069 -0.08073 0.05301 -0.08177 0.0544 C -0.0842 0.05717 -0.08837 0.0588 -0.09097 0.06111 C -0.09236 0.0625 -0.09357 0.06412 -0.09479 0.06528 C -0.09982 0.06967 -0.10989 0.07731 -0.11562 0.08032 L -0.12066 0.0831 C -0.12396 0.08981 -0.12309 0.08889 -0.12847 0.09537 C -0.13021 0.09745 -0.13246 0.09907 -0.13368 0.10069 C -0.13715 0.10532 -0.13993 0.10995 -0.14271 0.11435 C -0.14427 0.11667 -0.14531 0.11921 -0.1467 0.1213 C -0.14878 0.1243 -0.15104 0.12708 -0.15312 0.1294 C -0.15746 0.13426 -0.16146 0.13935 -0.16614 0.14305 C -0.16823 0.14491 -0.17066 0.14653 -0.17257 0.14861 C -0.1743 0.15046 -0.17517 0.15255 -0.17656 0.15417 C -0.17864 0.15671 -0.18125 0.15833 -0.18298 0.16088 C -0.18472 0.16319 -0.18541 0.16574 -0.18698 0.16782 C -0.18923 0.17106 -0.19236 0.17315 -0.19462 0.17592 C -0.19878 0.18102 -0.20642 0.19097 -0.20642 0.1912 C -0.21128 0.2118 -0.20347 0.18055 -0.21024 0.20185 C -0.21111 0.20417 -0.21094 0.20671 -0.21163 0.2088 C -0.21215 0.21088 -0.21354 0.2125 -0.21406 0.21435 C -0.2158 0.21852 -0.21719 0.22361 -0.21805 0.22801 C -0.22083 0.24051 -0.21823 0.22963 -0.22066 0.24699 C -0.22101 0.24907 -0.2217 0.25069 -0.22187 0.25255 C -0.2243 0.26458 -0.22222 0.25694 -0.22448 0.26481 C -0.225 0.26713 -0.22587 0.27662 -0.22708 0.27986 C -0.22778 0.28148 -0.22899 0.28264 -0.22969 0.28403 C -0.23038 0.28542 -0.23055 0.2868 -0.23107 0.28796 C -0.23212 0.29028 -0.23663 0.2963 -0.2375 0.29768 C -0.23854 0.29907 -0.23923 0.30046 -0.2401 0.30162 C -0.24184 0.3037 -0.24357 0.30555 -0.24531 0.30717 C -0.24878 0.31042 -0.25173 0.31157 -0.25434 0.31528 C -0.25573 0.31713 -0.25607 0.31921 -0.25694 0.32083 C -0.25781 0.32245 -0.25868 0.32384 -0.25955 0.325 C -0.27187 0.34236 -0.25833 0.32106 -0.26857 0.34005 C -0.27031 0.34305 -0.27274 0.34514 -0.27378 0.34815 C -0.27465 0.35046 -0.27552 0.35301 -0.27639 0.35509 C -0.27726 0.35671 -0.27864 0.35764 -0.27899 0.35903 C -0.28229 0.3669 -0.28125 0.3669 -0.28298 0.37407 C -0.28333 0.37569 -0.28351 0.37731 -0.2842 0.37824 C -0.28698 0.38194 -0.29028 0.38472 -0.29323 0.38773 C -0.29496 0.38958 -0.29653 0.3919 -0.29844 0.39329 C -0.30035 0.39467 -0.30642 0.39884 -0.30764 0.40023 C -0.30972 0.40255 -0.31094 0.40555 -0.31267 0.40833 L -0.31528 0.4125 C -0.31614 0.41389 -0.31753 0.41505 -0.31788 0.41643 C -0.3184 0.41782 -0.3184 0.41967 -0.31927 0.4206 C -0.32153 0.42315 -0.32448 0.4243 -0.32708 0.42616 C -0.33142 0.42917 -0.32934 0.42893 -0.33212 0.42893 L -0.33212 0.42917 " pathEditMode="relative" rAng="0" ptsTypes="AAAAAAAAAAAAAAAAAAAAAAAAAAAAAAAAAAAAAAAAAAAAAAAAAAAAAAAAAAAAA">
                                      <p:cBhvr>
                                        <p:cTn id="16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145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-3.33333E-6 3.33333E-6 C 0.01025 0.02314 0.01875 0.04838 0.03073 0.07037 C 0.04584 0.09814 0.0625 0.12453 0.07587 0.15393 C 0.07848 0.15972 0.08021 0.1662 0.08351 0.17106 C 0.09115 0.18264 0.10573 0.19328 0.11632 0.19722 C 0.12101 0.19907 0.12657 0.19791 0.1316 0.19838 C 0.14983 0.2081 0.13959 0.20509 0.1625 0.20509 L 0.1625 0.20532 " pathEditMode="relative" rAng="0" ptsTypes="AAAAAAAAA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4.81481E-6 L 4.72222E-6 -4.81481E-6 C 0.00538 0.00093 0.01111 0.00232 0.01666 0.00371 C 0.02951 0.00695 0.02013 0.00556 0.03159 0.00695 C 0.04045 0.01042 0.04722 0.01366 0.0592 0.01621 C 0.06267 0.01713 0.06631 0.0176 0.06979 0.01875 C 0.0875 0.02362 0.07361 0.02014 0.0868 0.02431 C 0.11111 0.03264 0.0717 0.0176 0.11024 0.03288 L 0.11666 0.03519 C 0.12152 0.04144 0.1177 0.03889 0.12708 0.0426 C 0.12795 0.04352 0.12795 0.04445 0.12934 0.04514 C 0.14079 0.0507 0.13142 0.0426 0.13975 0.04931 C 0.14079 0.05 0.14079 0.05116 0.14201 0.05209 C 0.14444 0.05325 0.14722 0.0551 0.15052 0.05672 C 0.15329 0.05811 0.15659 0.05926 0.15902 0.06088 C 0.171 0.06875 0.1552 0.06181 0.16979 0.06737 C 0.171 0.06899 0.17256 0.07014 0.17395 0.07153 C 0.17673 0.07477 0.17534 0.07477 0.18246 0.07825 C 0.18472 0.0794 0.18802 0.08033 0.19079 0.08149 C 0.19236 0.08311 0.1934 0.08426 0.19513 0.08565 C 0.19618 0.08658 0.19843 0.08704 0.1993 0.0882 C 0.20052 0.08913 0.20034 0.09028 0.20156 0.09144 C 0.20451 0.09399 0.20972 0.09653 0.21441 0.09908 C 0.21493 0.09977 0.21579 0.10047 0.21631 0.10139 C 0.21718 0.10232 0.21718 0.10371 0.21857 0.10463 C 0.22673 0.11227 0.21892 0.09977 0.22708 0.11204 C 0.23211 0.12014 0.22569 0.10996 0.23142 0.11945 C 0.23177 0.12084 0.23229 0.12176 0.2335 0.12292 C 0.23454 0.12408 0.23628 0.125 0.23784 0.12616 C 0.23836 0.12732 0.23836 0.12848 0.23975 0.1294 C 0.24201 0.13195 0.24479 0.13403 0.24826 0.13612 C 0.25104 0.13774 0.25711 0.13889 0.25711 0.14121 L 0.25711 0.14213 L 0.25711 0.14237 " pathEditMode="relative" rAng="0" ptsTypes="AAAAAAAAAAAAAAAAAAAAAAAAAAAAAAAAAA">
                                      <p:cBhvr>
                                        <p:cTn id="17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71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44444E-6 L -1.66667E-6 4.44444E-6 C -0.00035 0.00532 -0.00069 0.01111 -0.00104 0.01643 C -0.00121 0.0199 -0.0033 0.03101 -0.00364 0.0331 C -0.00278 0.05277 -0.00191 0.07268 -0.00104 0.09213 C -0.00087 0.09745 -1.66667E-6 0.10254 -1.66667E-6 0.10763 C -1.66667E-6 0.11713 -0.00173 0.13472 -0.00278 0.14351 C -0.00364 0.15162 -0.00538 0.15902 -0.00625 0.16666 C -0.00712 0.17268 -0.00729 0.17893 -0.00798 0.18472 C -0.00851 0.19004 -0.00903 0.19513 -0.00972 0.20023 C -0.00989 0.21643 -0.01059 0.23263 -0.01059 0.24907 C -0.01059 0.26851 -0.01076 0.2618 -0.00798 0.27338 C -0.00607 0.28148 -0.00798 0.28125 -0.00538 0.28125 L -0.00538 0.28148 " pathEditMode="relative" rAng="0" ptsTypes="AAAAAAAAAAAAAA">
                                      <p:cBhvr>
                                        <p:cTn id="17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407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7.40741E-7 L -1.94444E-6 0.00023 C 0.00556 0.00185 0.01059 0.00417 0.01702 0.00602 C 0.025 0.00833 0.03403 0.00995 0.04236 0.0125 C 0.04618 0.01343 0.04913 0.01435 0.05313 0.01551 C 0.05712 0.01667 0.06163 0.01736 0.06597 0.01852 C 0.0684 0.01921 0.06979 0.02083 0.07222 0.02176 C 0.07535 0.02292 0.07986 0.02338 0.08299 0.025 C 0.0882 0.02708 0.09236 0.03032 0.09792 0.03218 C 0.1007 0.03333 0.10365 0.03403 0.10643 0.03542 C 0.10903 0.03681 0.11025 0.0382 0.11285 0.03958 C 0.11459 0.04074 0.11702 0.04167 0.11927 0.04282 C 0.13924 0.05463 0.10295 0.03495 0.12986 0.05023 C 0.13594 0.05347 0.13889 0.0537 0.14271 0.05764 C 0.1441 0.05903 0.14514 0.06111 0.14688 0.06273 C 0.14792 0.06366 0.14983 0.06458 0.15104 0.06597 C 0.15261 0.06736 0.15295 0.06968 0.15556 0.07107 C 0.16007 0.07407 0.16719 0.07639 0.17257 0.07963 C 0.18281 0.08588 0.17743 0.0831 0.18733 0.08796 C 0.1882 0.08889 0.1882 0.09005 0.18959 0.0912 C 0.19097 0.09236 0.19375 0.09282 0.19601 0.09421 C 0.19722 0.09514 0.19879 0.0963 0.20018 0.09722 C 0.20452 0.10625 0.19844 0.09722 0.20886 0.10463 C 0.21615 0.11019 0.21372 0.11065 0.21945 0.1162 C 0.22031 0.11736 0.22222 0.11829 0.22361 0.11945 C 0.24115 0.13472 0.21806 0.11505 0.23004 0.12685 C 0.23195 0.12847 0.23438 0.13009 0.23646 0.13195 C 0.24028 0.13611 0.23646 0.13472 0.2408 0.13935 C 0.2415 0.14051 0.24375 0.1412 0.24497 0.14259 C 0.2467 0.14445 0.24757 0.14676 0.24931 0.14884 C 0.25139 0.15162 0.25347 0.15417 0.25556 0.15718 C 0.25695 0.15926 0.25781 0.16134 0.2599 0.16366 C 0.26129 0.16482 0.26302 0.16597 0.26424 0.16782 C 0.26597 0.17037 0.26632 0.17338 0.2684 0.17616 L 0.27066 0.1794 C 0.27136 0.18171 0.2717 0.18426 0.27257 0.18657 C 0.27379 0.18982 0.27656 0.19375 0.279 0.19722 C 0.27969 0.19815 0.28004 0.19907 0.28125 0.20023 C 0.2842 0.20301 0.28768 0.20579 0.28976 0.2088 C 0.29045 0.20972 0.2908 0.21065 0.29184 0.21204 C 0.29288 0.2132 0.29479 0.21435 0.29601 0.2162 C 0.29757 0.21782 0.29896 0.22037 0.30052 0.22222 C 0.30174 0.22477 0.30608 0.23171 0.31111 0.23171 L 0.31337 0.23171 L 0.31337 0.23218 " pathEditMode="relative" rAng="0" ptsTypes="AAAAAAAAAAAAAAAAAAAAAAAAAAAAAAAAAAAAAAAAAAAAA">
                                      <p:cBhvr>
                                        <p:cTn id="1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159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1.85185E-6 L -4.72222E-6 -1.85185E-6 C 0.22344 0.07477 0.14254 0.03449 0.26146 0.10278 C 0.27744 0.1257 0.29341 0.14861 0.30938 0.17153 C 0.3158 0.18033 0.32084 0.18982 0.32882 0.19815 C 0.33525 0.20486 0.34185 0.21158 0.34827 0.21806 C 0.37466 0.24352 0.36181 0.22801 0.38542 0.25463 C 0.39323 0.2632 0.39636 0.26759 0.39966 0.27685 C 0.4033 0.28681 0.4033 0.28588 0.4033 0.29144 L 0.4033 0.29167 " pathEditMode="relative" rAng="0" ptsTypes="AAAAAAAAAA">
                                      <p:cBhvr>
                                        <p:cTn id="17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458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2.22222E-6 L -1.66667E-6 2.22222E-6 C 0.00417 0.00185 0.00816 0.0044 0.0125 0.00648 C 0.02031 0.01041 0.03281 0.01481 0.04115 0.01991 C 0.0441 0.02176 0.04705 0.02477 0.05035 0.02662 C 0.07153 0.03912 0.05174 0.0243 0.07431 0.03866 C 0.07847 0.04143 0.08247 0.04514 0.08698 0.04815 C 0.09097 0.05092 0.09531 0.05347 0.09948 0.05602 C 0.10712 0.06157 0.11476 0.0669 0.1224 0.07222 C 0.12622 0.075 0.13004 0.07754 0.13386 0.08032 C 0.13611 0.08217 0.13837 0.08379 0.14063 0.08565 C 0.14375 0.08842 0.1467 0.0912 0.14983 0.09375 C 0.17952 0.11782 0.14132 0.08495 0.16597 0.10717 C 0.1684 0.10972 0.17136 0.11134 0.17396 0.11389 C 0.17795 0.11805 0.1816 0.12291 0.18542 0.12731 C 0.18733 0.12963 0.18941 0.13148 0.19115 0.13403 C 0.19306 0.13727 0.19497 0.14028 0.19688 0.14352 C 0.19879 0.14699 0.20018 0.15092 0.20243 0.15416 C 0.20434 0.15764 0.20729 0.16018 0.20938 0.16366 C 0.21302 0.17014 0.21632 0.17708 0.21962 0.18379 C 0.22118 0.1868 0.22274 0.19004 0.22431 0.19328 C 0.22934 0.20393 0.23368 0.21227 0.23802 0.22407 C 0.23959 0.22847 0.24011 0.23333 0.24149 0.2375 C 0.24358 0.24491 0.24618 0.25185 0.24827 0.25903 C 0.24983 0.26435 0.25052 0.27014 0.25295 0.27523 C 0.25365 0.27685 0.25434 0.2787 0.25521 0.28055 C 0.25556 0.28241 0.25573 0.28426 0.25625 0.28588 C 0.25643 0.2875 0.25712 0.28866 0.25747 0.29004 C 0.25781 0.29213 0.25781 0.29467 0.25868 0.29676 C 0.25903 0.29815 0.26024 0.2993 0.26094 0.30069 C 0.26215 0.30463 0.26268 0.30926 0.26441 0.31273 C 0.26511 0.31458 0.2658 0.31643 0.26667 0.31828 L 0.27118 0.33426 C 0.27188 0.33703 0.27292 0.33958 0.27344 0.34236 C 0.27379 0.34467 0.27361 0.34699 0.27465 0.34907 C 0.27535 0.35139 0.27709 0.35278 0.27813 0.3544 C 0.28524 0.37199 0.27882 0.35903 0.28264 0.37199 C 0.28299 0.37384 0.28403 0.37569 0.2849 0.37731 C 0.28715 0.38217 0.2882 0.38403 0.29063 0.38796 C 0.2908 0.38981 0.29202 0.3956 0.29288 0.39745 C 0.29688 0.40741 0.2934 0.39514 0.29757 0.40694 C 0.30035 0.41528 0.29722 0.41504 0.30104 0.41504 L 0.30104 0.41528 " pathEditMode="relative" rAng="0" ptsTypes="AAAAAAAAAAAAAAAAAAAAAAAAAAAAAAAAAAAAAAAAAAA">
                                      <p:cBhvr>
                                        <p:cTn id="17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2076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33333E-6 L -3.33333E-6 0.00023 C 0.00174 -0.00324 0.00261 -0.00764 0.00539 -0.00949 C 0.00851 -0.01181 0.01268 -0.01111 0.01632 -0.01204 C 0.03125 -0.01667 0.02205 -0.01482 0.04393 -0.01598 L 0.07361 -0.01343 C 0.07934 -0.01297 0.08264 -0.01111 0.08889 -0.00949 C 0.09098 -0.00903 0.09341 -0.0088 0.09549 -0.00811 C 0.09809 -0.00741 0.1007 -0.00625 0.1033 -0.00533 C 0.10469 -0.00486 0.10608 -0.00463 0.10764 -0.00417 C 0.10938 -0.00348 0.11129 -0.00255 0.1132 -0.00139 C 0.11459 -0.0007 0.1158 0.00069 0.11754 0.00115 C 0.1191 0.00185 0.12118 0.00208 0.12309 0.00254 C 0.12414 0.00347 0.12518 0.00393 0.12622 0.00532 C 0.12726 0.00648 0.12743 0.0081 0.12848 0.00926 C 0.12934 0.00995 0.13073 0.01018 0.13177 0.01064 C 0.14445 0.02592 0.12813 0.00509 0.13611 0.01852 C 0.13733 0.0206 0.13907 0.02199 0.14063 0.02407 C 0.14167 0.02546 0.14271 0.02731 0.14393 0.02939 C 0.14497 0.03125 0.14584 0.03379 0.14723 0.03588 C 0.15 0.0412 0.15313 0.04676 0.15591 0.05208 C 0.15747 0.05463 0.15868 0.0574 0.16042 0.05995 L 0.1724 0.08009 C 0.17431 0.08287 0.17605 0.08611 0.17795 0.08935 C 0.18021 0.09305 0.18195 0.09768 0.18455 0.10139 C 0.18681 0.10439 0.18889 0.1074 0.19115 0.11064 C 0.19341 0.11412 0.19497 0.11805 0.19775 0.12152 C 0.20035 0.12453 0.20382 0.12639 0.2066 0.12939 C 0.20851 0.13171 0.21007 0.13472 0.21198 0.1375 C 0.21407 0.14004 0.21632 0.14282 0.21858 0.14537 C 0.22032 0.14722 0.22223 0.14884 0.22414 0.15069 C 0.22778 0.15509 0.23143 0.15972 0.23507 0.16412 L 0.23959 0.16944 C 0.24098 0.17129 0.24219 0.17338 0.24393 0.17477 C 0.24532 0.17615 0.24688 0.17731 0.24827 0.17893 C 0.24931 0.17986 0.25035 0.18148 0.25157 0.18287 C 0.25295 0.18426 0.25469 0.18495 0.25591 0.1868 C 0.2573 0.18842 0.25782 0.19051 0.2592 0.19213 C 0.26511 0.19814 0.27223 0.20254 0.27795 0.20949 C 0.28368 0.21643 0.28039 0.21365 0.28785 0.21759 C 0.29445 0.22824 0.2875 0.21805 0.29549 0.22685 C 0.29809 0.22986 0.3007 0.2331 0.3033 0.23634 C 0.30469 0.23796 0.30608 0.24004 0.30764 0.24166 C 0.30903 0.24282 0.31077 0.24375 0.31198 0.2456 C 0.31302 0.24676 0.31337 0.24814 0.31424 0.24953 C 0.31667 0.25277 0.31893 0.25625 0.32188 0.25902 C 0.32344 0.26018 0.325 0.26111 0.32639 0.26296 C 0.32761 0.26458 0.3283 0.26643 0.32969 0.26828 C 0.33091 0.2699 0.33247 0.27083 0.33403 0.27222 C 0.33664 0.27523 0.33907 0.27847 0.34167 0.28171 C 0.34289 0.28287 0.34375 0.28449 0.34497 0.28564 L 0.34827 0.28819 C 0.34896 0.28958 0.34966 0.29097 0.35052 0.29236 C 0.35174 0.29398 0.35365 0.29537 0.35486 0.29768 C 0.36372 0.31365 0.34948 0.2949 0.36146 0.30972 C 0.36285 0.31435 0.36233 0.31389 0.36476 0.31898 C 0.36563 0.32129 0.36702 0.32314 0.36806 0.32569 C 0.37361 0.33842 0.37986 0.35625 0.38681 0.36713 C 0.38941 0.37106 0.39219 0.37453 0.39445 0.37916 C 0.39549 0.38125 0.39653 0.38356 0.39775 0.38564 C 0.39827 0.38657 0.40261 0.39305 0.4033 0.39514 C 0.40417 0.39745 0.40382 0.40115 0.40539 0.40301 C 0.41077 0.40949 0.40868 0.40625 0.41198 0.4125 C 0.41094 0.44676 0.41493 0.43588 0.4099 0.44861 L 0.4099 0.44884 " pathEditMode="relative" rAng="0" ptsTypes="AAAAAAAAAAAAAAAAAAAAAAAAAAAAAAAAAAAAAAAAAAAAAAAAAAAAAAAAAAAAAAAAA">
                                      <p:cBhvr>
                                        <p:cTn id="18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21644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11111E-6 L -3.33333E-6 -1.11111E-6 C -0.02569 0.02199 -0.05833 0.03958 -0.07673 0.0662 C -0.10659 0.10833 -0.12083 0.15625 -0.1427 0.20185 C -0.14323 0.20278 -0.14288 0.2044 -0.14392 0.20509 C -0.16423 0.21736 -0.18541 0.22847 -0.2059 0.24074 C -0.21284 0.24491 -0.2184 0.2507 -0.22604 0.25394 C -0.23316 0.25648 -0.24878 0.25718 -0.24878 0.25741 L -0.24878 0.25718 L -0.24357 0.25602 " pathEditMode="relative" rAng="0" ptsTypes="AAAAAAAAAA">
                                      <p:cBhvr>
                                        <p:cTn id="18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4" y="519286"/>
            <a:ext cx="8220075" cy="789188"/>
          </a:xfrm>
        </p:spPr>
        <p:txBody>
          <a:bodyPr/>
          <a:lstStyle/>
          <a:p>
            <a:r>
              <a:rPr lang="en-GB" dirty="0"/>
              <a:t>Hide, Count and Seek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1" y="3685276"/>
            <a:ext cx="912397" cy="1401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07" y="1955950"/>
            <a:ext cx="1612745" cy="317250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5485" y="1308474"/>
            <a:ext cx="7867292" cy="68825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chemeClr val="tx1"/>
                </a:solidFill>
              </a:rPr>
              <a:t>Can you help me to count backwards as my friend hides? I am going to count down from 14 to 0 to give them time to hide!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41692" y="6051214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boy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Hide"/>
          <p:cNvSpPr/>
          <p:nvPr/>
        </p:nvSpPr>
        <p:spPr>
          <a:xfrm>
            <a:off x="918860" y="1989119"/>
            <a:ext cx="1781433" cy="309676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hide</a:t>
            </a:r>
          </a:p>
        </p:txBody>
      </p:sp>
      <p:sp>
        <p:nvSpPr>
          <p:cNvPr id="13" name="Start Snowflakes"/>
          <p:cNvSpPr/>
          <p:nvPr/>
        </p:nvSpPr>
        <p:spPr>
          <a:xfrm>
            <a:off x="651954" y="5242614"/>
            <a:ext cx="2350628" cy="694438"/>
          </a:xfrm>
          <a:prstGeom prst="roundRect">
            <a:avLst>
              <a:gd name="adj" fmla="val 19907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solidFill>
                  <a:schemeClr val="bg1"/>
                </a:solidFill>
              </a:rPr>
              <a:t>Can I just say the numbers in any order?</a:t>
            </a:r>
          </a:p>
        </p:txBody>
      </p:sp>
      <p:sp>
        <p:nvSpPr>
          <p:cNvPr id="14" name="Start Snowflakes"/>
          <p:cNvSpPr/>
          <p:nvPr/>
        </p:nvSpPr>
        <p:spPr>
          <a:xfrm>
            <a:off x="3074931" y="5242614"/>
            <a:ext cx="5417846" cy="694438"/>
          </a:xfrm>
          <a:prstGeom prst="roundRect">
            <a:avLst>
              <a:gd name="adj" fmla="val 13024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solidFill>
                  <a:schemeClr val="bg1"/>
                </a:solidFill>
              </a:rPr>
              <a:t>When you are counting backwards from 14, how do you know what number to say next? </a:t>
            </a:r>
          </a:p>
        </p:txBody>
      </p:sp>
      <p:pic>
        <p:nvPicPr>
          <p:cNvPr id="16" name="Bo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246" y="3685276"/>
            <a:ext cx="432701" cy="14015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" y="2347774"/>
            <a:ext cx="1413561" cy="2780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28" y="4496400"/>
            <a:ext cx="643868" cy="590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12" y="4470520"/>
            <a:ext cx="643868" cy="590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6" y="4590565"/>
            <a:ext cx="541492" cy="496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98" y="4472648"/>
            <a:ext cx="1650087" cy="655804"/>
          </a:xfrm>
          <a:prstGeom prst="rect">
            <a:avLst/>
          </a:prstGeom>
        </p:spPr>
      </p:pic>
      <p:grpSp>
        <p:nvGrpSpPr>
          <p:cNvPr id="18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21" name="Group 20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25" name="Arrow: Left 24">
                <a:hlinkClick r:id="rId9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Back Hyperlink">
              <a:hlinkClick r:id="rId9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366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03 L -3.05556E-6 -0.00833 L 0.01528 -0.0044 L 0.0217 -0.00278 L 0.02969 -0.00185 C 0.0375 0.00046 0.03247 -0.00116 0.04445 0.00116 C 0.04618 0.00116 0.04792 0.00209 0.04966 0.00209 L 0.06736 0.00371 L 0.11702 0.00209 C 0.11893 0.00209 0.12049 0.00116 0.1224 0.00116 C 0.12639 0.00116 0.13039 0.00046 0.13473 0.00046 C 0.14931 -0.00185 0.12622 0.00209 0.15139 -0.00185 C 0.15226 -0.00185 0.15313 -0.00185 0.15434 -0.00278 C 0.15903 -0.00278 0.16407 -0.00347 0.16893 -0.00347 C 0.17848 -0.00671 0.17153 -0.0044 0.18247 -0.00671 C 0.1842 -0.00671 0.18594 -0.00671 0.18768 -0.00741 C 0.18889 -0.00741 0.19028 -0.00833 0.19184 -0.00833 C 0.1941 -0.00833 0.1967 -0.00903 0.19914 -0.00903 C 0.20018 -0.00995 0.20104 -0.00995 0.20226 -0.00995 C 0.20382 -0.01065 0.20556 -0.01065 0.20729 -0.01134 C 0.21632 -0.01389 0.20625 -0.01227 0.21667 -0.01389 C 0.22795 -0.01528 0.24323 -0.0162 0.25295 -0.0169 L 0.27275 -0.01852 C 0.27761 -0.01921 0.28229 -0.01921 0.28716 -0.01921 C 0.29601 -0.01921 0.30452 -0.01921 0.31302 -0.01852 C 0.31545 -0.01852 0.31823 -0.0169 0.32049 -0.0169 C 0.32327 -0.0162 0.32604 -0.01528 0.32882 -0.01458 C 0.33004 -0.01458 0.33143 -0.01389 0.33299 -0.01389 L 0.34028 -0.01296 C 0.36146 -0.00671 0.33542 -0.01389 0.39931 -0.01134 C 0.40087 -0.01065 0.40209 -0.00995 0.40348 -0.00903 C 0.40556 -0.00833 0.40764 -0.00833 0.40973 -0.00833 C 0.41424 -0.00833 0.41875 -0.00833 0.42327 -0.00903 C 0.42431 -0.00903 0.42535 -0.00995 0.42639 -0.00995 C 0.42882 -0.01065 0.43108 -0.01065 0.43368 -0.01134 C 0.43455 -0.01134 0.43559 -0.01134 0.43664 -0.01227 C 0.44011 -0.01296 0.44375 -0.01296 0.44705 -0.01389 L 0.45035 -0.01458 C 0.45348 -0.01458 0.45643 -0.01458 0.45938 -0.01389 C 0.46181 -0.01296 0.46354 -0.01134 0.4658 -0.00995 L 0.47205 -0.00671 C 0.47309 -0.00579 0.47396 -0.0044 0.47518 -0.0044 C 0.48004 -0.00347 0.47778 -0.00347 0.4816 -0.00347 L 0.4816 -0.00278 " pathEditMode="relative" rAng="0" ptsTypes="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Jack-in-a-Box Counting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641692" y="6051214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teddy bear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6" name="Ted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56" y="478895"/>
            <a:ext cx="1400999" cy="21141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1692" y="1427195"/>
            <a:ext cx="4308824" cy="68825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long will Jack be hiding in the box? Can you count?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5" name="Click again 1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Question 1"/>
          <p:cNvSpPr/>
          <p:nvPr/>
        </p:nvSpPr>
        <p:spPr>
          <a:xfrm>
            <a:off x="5196058" y="1371944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How did you know when to stop counting?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9" y="3828330"/>
            <a:ext cx="2113107" cy="1953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9" y="2430753"/>
            <a:ext cx="2113107" cy="3351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9" y="2240049"/>
            <a:ext cx="1366206" cy="2001651"/>
          </a:xfrm>
          <a:prstGeom prst="rect">
            <a:avLst/>
          </a:prstGeom>
        </p:spPr>
      </p:pic>
      <p:sp>
        <p:nvSpPr>
          <p:cNvPr id="14" name="Open Box"/>
          <p:cNvSpPr/>
          <p:nvPr/>
        </p:nvSpPr>
        <p:spPr>
          <a:xfrm>
            <a:off x="862642" y="5374579"/>
            <a:ext cx="2346385" cy="40733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 box</a:t>
            </a:r>
          </a:p>
        </p:txBody>
      </p:sp>
      <p:grpSp>
        <p:nvGrpSpPr>
          <p:cNvPr id="12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15" name="Group 14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18" name="Arrow: Left 17">
                <a:hlinkClick r:id="rId6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Back Hyperlink">
              <a:hlinkClick r:id="rId6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964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25" y="377770"/>
            <a:ext cx="7970810" cy="994306"/>
          </a:xfrm>
        </p:spPr>
        <p:txBody>
          <a:bodyPr/>
          <a:lstStyle/>
          <a:p>
            <a:r>
              <a:rPr lang="en-GB" sz="3200" dirty="0"/>
              <a:t>Counting Flowers in the Meadow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5608" y="1393865"/>
            <a:ext cx="4330459" cy="68825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</a:rPr>
              <a:t>How many flowers are growing in the meadow?</a:t>
            </a:r>
            <a:endParaRPr lang="en-GB" sz="1800" b="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5" name="reset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reset</a:t>
            </a:r>
          </a:p>
        </p:txBody>
      </p:sp>
      <p:sp>
        <p:nvSpPr>
          <p:cNvPr id="6" name="Click again 1"/>
          <p:cNvSpPr/>
          <p:nvPr/>
        </p:nvSpPr>
        <p:spPr>
          <a:xfrm>
            <a:off x="7004057" y="2344895"/>
            <a:ext cx="1850484" cy="352928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again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Question 2"/>
          <p:cNvSpPr/>
          <p:nvPr/>
        </p:nvSpPr>
        <p:spPr>
          <a:xfrm>
            <a:off x="5194058" y="1373787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How can you be sure you counted all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of them?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8" name="Question 1"/>
          <p:cNvSpPr/>
          <p:nvPr/>
        </p:nvSpPr>
        <p:spPr>
          <a:xfrm>
            <a:off x="5196058" y="1371944"/>
            <a:ext cx="2208664" cy="911529"/>
          </a:xfrm>
          <a:prstGeom prst="roundRect">
            <a:avLst>
              <a:gd name="adj" fmla="val 13323"/>
            </a:avLst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Can you count each flower as it grows?</a:t>
            </a:r>
            <a:endParaRPr lang="en-GB" sz="14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641692" y="6051214"/>
            <a:ext cx="7851085" cy="664233"/>
          </a:xfrm>
          <a:prstGeom prst="roundRect">
            <a:avLst/>
          </a:prstGeom>
          <a:solidFill>
            <a:srgbClr val="2B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itchFamily="50" charset="0"/>
              </a:rPr>
              <a:t>Click on the butterfly to reveal questions that encourage the development of children’s mathematical reasoning skills.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39522" r="6407" b="11361"/>
          <a:stretch/>
        </p:blipFill>
        <p:spPr>
          <a:xfrm>
            <a:off x="567843" y="2751523"/>
            <a:ext cx="7998781" cy="3175832"/>
          </a:xfrm>
          <a:prstGeom prst="rect">
            <a:avLst/>
          </a:prstGeom>
        </p:spPr>
      </p:pic>
      <p:pic>
        <p:nvPicPr>
          <p:cNvPr id="13" name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2" y="3439778"/>
            <a:ext cx="405956" cy="1146722"/>
          </a:xfrm>
          <a:prstGeom prst="rect">
            <a:avLst/>
          </a:prstGeom>
        </p:spPr>
      </p:pic>
      <p:pic>
        <p:nvPicPr>
          <p:cNvPr id="16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5" y="3467954"/>
            <a:ext cx="405956" cy="1146722"/>
          </a:xfrm>
          <a:prstGeom prst="rect">
            <a:avLst/>
          </a:prstGeom>
        </p:spPr>
      </p:pic>
      <p:pic>
        <p:nvPicPr>
          <p:cNvPr id="17" name="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7" y="3496130"/>
            <a:ext cx="405956" cy="1146722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08" y="3496130"/>
            <a:ext cx="405956" cy="1146722"/>
          </a:xfrm>
          <a:prstGeom prst="rect">
            <a:avLst/>
          </a:prstGeom>
        </p:spPr>
      </p:pic>
      <p:pic>
        <p:nvPicPr>
          <p:cNvPr id="28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7" y="3491421"/>
            <a:ext cx="405956" cy="1146722"/>
          </a:xfrm>
          <a:prstGeom prst="rect">
            <a:avLst/>
          </a:prstGeom>
        </p:spPr>
      </p:pic>
      <p:pic>
        <p:nvPicPr>
          <p:cNvPr id="29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00" y="3486712"/>
            <a:ext cx="405956" cy="1146722"/>
          </a:xfrm>
          <a:prstGeom prst="rect">
            <a:avLst/>
          </a:prstGeom>
        </p:spPr>
      </p:pic>
      <p:pic>
        <p:nvPicPr>
          <p:cNvPr id="30" name="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8" y="3482002"/>
            <a:ext cx="405956" cy="1146724"/>
          </a:xfrm>
          <a:prstGeom prst="rect">
            <a:avLst/>
          </a:prstGeom>
        </p:spPr>
      </p:pic>
      <p:pic>
        <p:nvPicPr>
          <p:cNvPr id="31" name="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87" y="3477293"/>
            <a:ext cx="405956" cy="1146724"/>
          </a:xfrm>
          <a:prstGeom prst="rect">
            <a:avLst/>
          </a:prstGeom>
        </p:spPr>
      </p:pic>
      <p:pic>
        <p:nvPicPr>
          <p:cNvPr id="32" name="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96" y="3472584"/>
            <a:ext cx="405956" cy="1146724"/>
          </a:xfrm>
          <a:prstGeom prst="rect">
            <a:avLst/>
          </a:prstGeom>
        </p:spPr>
      </p:pic>
      <p:pic>
        <p:nvPicPr>
          <p:cNvPr id="33" name="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05" y="3467875"/>
            <a:ext cx="405956" cy="1146724"/>
          </a:xfrm>
          <a:prstGeom prst="rect">
            <a:avLst/>
          </a:prstGeom>
        </p:spPr>
      </p:pic>
      <p:pic>
        <p:nvPicPr>
          <p:cNvPr id="14" name="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5" y="4203064"/>
            <a:ext cx="405956" cy="1146722"/>
          </a:xfrm>
          <a:prstGeom prst="rect">
            <a:avLst/>
          </a:prstGeom>
        </p:spPr>
      </p:pic>
      <p:pic>
        <p:nvPicPr>
          <p:cNvPr id="18" name="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6" y="4256752"/>
            <a:ext cx="405956" cy="1146722"/>
          </a:xfrm>
          <a:prstGeom prst="rect">
            <a:avLst/>
          </a:prstGeom>
        </p:spPr>
      </p:pic>
      <p:pic>
        <p:nvPicPr>
          <p:cNvPr id="19" name="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1" y="4253069"/>
            <a:ext cx="405956" cy="1146722"/>
          </a:xfrm>
          <a:prstGeom prst="rect">
            <a:avLst/>
          </a:prstGeom>
        </p:spPr>
      </p:pic>
      <p:pic>
        <p:nvPicPr>
          <p:cNvPr id="20" name="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1" y="4253069"/>
            <a:ext cx="405956" cy="1146722"/>
          </a:xfrm>
          <a:prstGeom prst="rect">
            <a:avLst/>
          </a:prstGeom>
        </p:spPr>
      </p:pic>
      <p:pic>
        <p:nvPicPr>
          <p:cNvPr id="21" name="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64" y="4253069"/>
            <a:ext cx="405956" cy="1146722"/>
          </a:xfrm>
          <a:prstGeom prst="rect">
            <a:avLst/>
          </a:prstGeom>
        </p:spPr>
      </p:pic>
      <p:pic>
        <p:nvPicPr>
          <p:cNvPr id="22" name="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67" y="4253069"/>
            <a:ext cx="405956" cy="1146722"/>
          </a:xfrm>
          <a:prstGeom prst="rect">
            <a:avLst/>
          </a:prstGeom>
        </p:spPr>
      </p:pic>
      <p:pic>
        <p:nvPicPr>
          <p:cNvPr id="23" name="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70" y="4253069"/>
            <a:ext cx="405956" cy="1146722"/>
          </a:xfrm>
          <a:prstGeom prst="rect">
            <a:avLst/>
          </a:prstGeom>
        </p:spPr>
      </p:pic>
      <p:pic>
        <p:nvPicPr>
          <p:cNvPr id="24" name="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73" y="4253069"/>
            <a:ext cx="405956" cy="1146722"/>
          </a:xfrm>
          <a:prstGeom prst="rect">
            <a:avLst/>
          </a:prstGeom>
        </p:spPr>
      </p:pic>
      <p:pic>
        <p:nvPicPr>
          <p:cNvPr id="25" name="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76" y="4253069"/>
            <a:ext cx="405956" cy="1146722"/>
          </a:xfrm>
          <a:prstGeom prst="rect">
            <a:avLst/>
          </a:prstGeom>
        </p:spPr>
      </p:pic>
      <p:pic>
        <p:nvPicPr>
          <p:cNvPr id="26" name="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79" y="4253069"/>
            <a:ext cx="405956" cy="1146722"/>
          </a:xfrm>
          <a:prstGeom prst="rect">
            <a:avLst/>
          </a:prstGeom>
        </p:spPr>
      </p:pic>
      <p:sp>
        <p:nvSpPr>
          <p:cNvPr id="59" name="Start Snowflakes"/>
          <p:cNvSpPr/>
          <p:nvPr/>
        </p:nvSpPr>
        <p:spPr>
          <a:xfrm>
            <a:off x="1001825" y="2116462"/>
            <a:ext cx="2186875" cy="351045"/>
          </a:xfrm>
          <a:prstGeom prst="roundRect">
            <a:avLst/>
          </a:prstGeom>
          <a:solidFill>
            <a:srgbClr val="C7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flowers</a:t>
            </a:r>
          </a:p>
        </p:txBody>
      </p:sp>
      <p:pic>
        <p:nvPicPr>
          <p:cNvPr id="61" name="Butterf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13" y="1169956"/>
            <a:ext cx="1609054" cy="1081391"/>
          </a:xfrm>
          <a:prstGeom prst="rect">
            <a:avLst/>
          </a:prstGeom>
        </p:spPr>
      </p:pic>
      <p:grpSp>
        <p:nvGrpSpPr>
          <p:cNvPr id="34" name="Back Button"/>
          <p:cNvGrpSpPr/>
          <p:nvPr/>
        </p:nvGrpSpPr>
        <p:grpSpPr>
          <a:xfrm>
            <a:off x="55534" y="72379"/>
            <a:ext cx="1164563" cy="681487"/>
            <a:chOff x="55534" y="73355"/>
            <a:chExt cx="1164563" cy="681487"/>
          </a:xfrm>
        </p:grpSpPr>
        <p:grpSp>
          <p:nvGrpSpPr>
            <p:cNvPr id="35" name="Group 34"/>
            <p:cNvGrpSpPr/>
            <p:nvPr/>
          </p:nvGrpSpPr>
          <p:grpSpPr>
            <a:xfrm>
              <a:off x="201174" y="168202"/>
              <a:ext cx="1018923" cy="508959"/>
              <a:chOff x="201174" y="168202"/>
              <a:chExt cx="1018923" cy="508959"/>
            </a:xfrm>
          </p:grpSpPr>
          <p:sp>
            <p:nvSpPr>
              <p:cNvPr id="38" name="Arrow: Left 37">
                <a:hlinkClick r:id="rId5" action="ppaction://hlinksldjump"/>
              </p:cNvPr>
              <p:cNvSpPr/>
              <p:nvPr/>
            </p:nvSpPr>
            <p:spPr>
              <a:xfrm>
                <a:off x="201174" y="168202"/>
                <a:ext cx="892293" cy="508959"/>
              </a:xfrm>
              <a:prstGeom prst="leftArrow">
                <a:avLst/>
              </a:prstGeom>
              <a:solidFill>
                <a:srgbClr val="C9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5863" y="270577"/>
                <a:ext cx="664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back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Back Hyperlink">
              <a:hlinkClick r:id="rId5" action="ppaction://hlinksldjump"/>
            </p:cNvPr>
            <p:cNvSpPr/>
            <p:nvPr/>
          </p:nvSpPr>
          <p:spPr>
            <a:xfrm>
              <a:off x="55534" y="73355"/>
              <a:ext cx="1151086" cy="681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94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1575</TotalTime>
  <Words>833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Twinkl</vt:lpstr>
      <vt:lpstr>Calibri</vt:lpstr>
      <vt:lpstr>Office Theme</vt:lpstr>
      <vt:lpstr>PowerPoint Presentation</vt:lpstr>
      <vt:lpstr>Contents</vt:lpstr>
      <vt:lpstr>Rainbow Counting </vt:lpstr>
      <vt:lpstr>PowerPoint Presentation</vt:lpstr>
      <vt:lpstr>Snowflake Estimation</vt:lpstr>
      <vt:lpstr>Autumn Leaves Estimation </vt:lpstr>
      <vt:lpstr>Hide, Count and Seek</vt:lpstr>
      <vt:lpstr>Jack-in-a-Box Counting</vt:lpstr>
      <vt:lpstr>Counting Flowers in the Meadow</vt:lpstr>
      <vt:lpstr>How Many Fairies Estimation </vt:lpstr>
      <vt:lpstr>Ladybird Estimation</vt:lpstr>
      <vt:lpstr>How Many Buzzy Bees?</vt:lpstr>
      <vt:lpstr>Countdown to Lift Off!</vt:lpstr>
      <vt:lpstr>Magic Spell Estimation</vt:lpstr>
      <vt:lpstr>Fish Pond Estimation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Sabine Drabble</cp:lastModifiedBy>
  <cp:revision>127</cp:revision>
  <dcterms:created xsi:type="dcterms:W3CDTF">2019-03-07T12:47:10Z</dcterms:created>
  <dcterms:modified xsi:type="dcterms:W3CDTF">2019-04-15T15:04:01Z</dcterms:modified>
</cp:coreProperties>
</file>